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686C4-A84C-6F81-6CC2-7AD2C3763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51925-6271-A6E1-A90E-2C6E01FAA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1023E-67E4-6D80-5FA8-F427FB807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B0350-CAC9-6D4B-8388-08AB53F7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74858-D569-E631-91DF-4D3E9B679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72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5A5C-E28E-25C7-250B-50DE5B1F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0F45D-F66D-BE48-E370-ACFBD995D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4788B-A7EA-5C96-E24C-69A8383A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A9DA9-7CBE-3C6D-FF37-7211132D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A93FE-7276-8C27-1AEE-0B6D7F92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2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09DD-AD32-F6E6-3100-F733F0B2B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0A7B3-E768-DEE8-CC31-2BEFB0F93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BB79B-04BA-D8E6-015B-528782409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15663-08BC-D58C-51A4-21850671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C6010-CA53-856F-96F5-582EF20D5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45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F7B9-D169-B25A-1C88-54131D1F4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6DB6E-8203-E9F6-275A-E2DBE92FD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EE75D-A225-9E12-706C-7CBED86D7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DC811-0EEF-1C14-BAF3-C4DF962E4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2307A-EF5E-6F7F-DA9C-541315F90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9623F-530B-BF18-481F-BC759199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5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9ED19-422E-DCE6-2F2E-558B2746E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64625-EFED-35D9-6EF8-9389EAEE0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9A4DB-28B1-5F72-19E6-DE155EFD0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C7428-B55C-8398-07F6-9B7B2B8DC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094F56-27B0-E19B-8A72-204AEF530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A17E6B-7583-9F7A-B613-2C167C8DE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7430A7-5909-06B0-3395-01244BC0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A71820-0CDD-E337-A55D-0B7DABCC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31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FEEF-D2B4-4689-FCE0-A7326C97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89E986-6D1D-E3F3-884D-EBFACF41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6EEE5A-32F3-E6A6-D77C-E90936EBF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CA5A9-0576-BA8E-F4D1-BF3C4DB9C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22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C483F4-67EF-49B4-A0E3-CB4809D60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53909D-0BC9-2F79-E18F-6C75BD094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36662-4738-1B02-97A7-1BEF5B3E3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1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09734-DB79-645B-8262-99C6DC0F8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5CC87-27CB-16C4-7535-AFC0F70B7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D45F5-3AC0-F6CA-8E97-1868A0F90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71F40-3B44-D04A-C21C-DD0CC09F7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15CED-94B8-8321-150A-23F4968A7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D015D-2EC8-77E0-14C1-79B54F2A7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9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F89EE-117D-96B6-78FD-9FAEE4DD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8A8434-87B8-9329-9B0B-035156A32A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A89DF-A8D6-B894-A846-68AA9C2CF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AC694-1378-21A8-451B-9B19321D4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BDAD6-9F54-2FDF-B1DD-7C9DB06DA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8B67F-BCCE-ECFF-D99D-F14DF6176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6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1D23-0446-6E00-C3EB-40893093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ADC41F-3E8A-D79B-3B83-33DE22FA7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229DF-80E9-B3F4-43F3-BF7F4871A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09519-68C0-9A74-DF17-5238DA74A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8558E-F61E-0F81-C735-4450F334E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6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AF61E-5532-3AE0-6EAC-DD4BC31EE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464A5B-B9CB-45B9-C9AC-06AA12133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2ED8B-8C62-BF09-2F67-241C6383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97900-D963-C772-EB53-A5003E499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351D6-2E1A-A3DA-5DCD-008F887C8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6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458D7A-D97F-92F3-408D-BBC746EA2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95268-9EEA-A579-46ED-B3F5AFCD8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F89AE-0482-FE46-1851-10BA42B8A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D45A39-147B-498C-9EEA-A7CB53606E0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B1D42-F6FF-3989-6DCA-9C5BF3D1C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0BE8A-3604-B03B-CC97-186938A5F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1E9E48-FC8B-4F09-BEA8-47ABB7C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053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70A37BA5-082A-8880-5BF8-619D094CE5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13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8FABF277-6B80-703E-700E-B341C15FCD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4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EDD78E53-27FD-5724-5D79-4F53FD3A11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44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BBDC2535-25AB-342C-1E58-3AC9A37645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17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EF965BEF-53F1-FF04-2B3A-6DB62EF2EC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35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">
            <a:extLst>
              <a:ext uri="{FF2B5EF4-FFF2-40B4-BE49-F238E27FC236}">
                <a16:creationId xmlns:a16="http://schemas.microsoft.com/office/drawing/2014/main" id="{7DDD6156-3325-980D-7B91-5D94EEF54A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23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">
            <a:extLst>
              <a:ext uri="{FF2B5EF4-FFF2-40B4-BE49-F238E27FC236}">
                <a16:creationId xmlns:a16="http://schemas.microsoft.com/office/drawing/2014/main" id="{73F8918D-DD73-415F-9422-5DECED0751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22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">
            <a:extLst>
              <a:ext uri="{FF2B5EF4-FFF2-40B4-BE49-F238E27FC236}">
                <a16:creationId xmlns:a16="http://schemas.microsoft.com/office/drawing/2014/main" id="{EEED38CF-A392-F49E-082C-D036E30503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88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">
            <a:extLst>
              <a:ext uri="{FF2B5EF4-FFF2-40B4-BE49-F238E27FC236}">
                <a16:creationId xmlns:a16="http://schemas.microsoft.com/office/drawing/2014/main" id="{E91F1559-67E6-9417-96F4-1D6C7347F1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47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1">
            <a:extLst>
              <a:ext uri="{FF2B5EF4-FFF2-40B4-BE49-F238E27FC236}">
                <a16:creationId xmlns:a16="http://schemas.microsoft.com/office/drawing/2014/main" id="{5AA0F3F9-42A6-E606-DB0E-7BB47F67D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1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">
            <a:extLst>
              <a:ext uri="{FF2B5EF4-FFF2-40B4-BE49-F238E27FC236}">
                <a16:creationId xmlns:a16="http://schemas.microsoft.com/office/drawing/2014/main" id="{2CDDFCC5-E236-9BC1-3071-3DE8FDEE3A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7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3">
            <a:extLst>
              <a:ext uri="{FF2B5EF4-FFF2-40B4-BE49-F238E27FC236}">
                <a16:creationId xmlns:a16="http://schemas.microsoft.com/office/drawing/2014/main" id="{9548F061-D1C1-F40C-A12E-F871E8E1B7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15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">
            <a:extLst>
              <a:ext uri="{FF2B5EF4-FFF2-40B4-BE49-F238E27FC236}">
                <a16:creationId xmlns:a16="http://schemas.microsoft.com/office/drawing/2014/main" id="{5FAEC564-F647-BB6A-6948-077BF80652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95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5">
            <a:extLst>
              <a:ext uri="{FF2B5EF4-FFF2-40B4-BE49-F238E27FC236}">
                <a16:creationId xmlns:a16="http://schemas.microsoft.com/office/drawing/2014/main" id="{FA557CFD-E2AE-2819-4609-6731CFCD94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95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">
            <a:extLst>
              <a:ext uri="{FF2B5EF4-FFF2-40B4-BE49-F238E27FC236}">
                <a16:creationId xmlns:a16="http://schemas.microsoft.com/office/drawing/2014/main" id="{F9F3CA4B-1F2F-D94D-0A32-0B79888C04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6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Calvary Chapel</dc:creator>
  <cp:lastModifiedBy>Calvary Chapel</cp:lastModifiedBy>
  <cp:revision>3</cp:revision>
  <dcterms:created xsi:type="dcterms:W3CDTF">2026-09-06T12:26:44Z</dcterms:created>
  <dcterms:modified xsi:type="dcterms:W3CDTF">2026-09-14T23:55:38Z</dcterms:modified>
</cp:coreProperties>
</file>