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0" r:id="rId2"/>
    <p:sldId id="258" r:id="rId3"/>
    <p:sldId id="259" r:id="rId4"/>
    <p:sldId id="260" r:id="rId5"/>
    <p:sldId id="263" r:id="rId6"/>
    <p:sldId id="264" r:id="rId7"/>
    <p:sldId id="267" r:id="rId8"/>
    <p:sldId id="301" r:id="rId9"/>
    <p:sldId id="266" r:id="rId10"/>
    <p:sldId id="268" r:id="rId11"/>
    <p:sldId id="302" r:id="rId12"/>
    <p:sldId id="269" r:id="rId13"/>
    <p:sldId id="303" r:id="rId14"/>
    <p:sldId id="271" r:id="rId15"/>
    <p:sldId id="304" r:id="rId16"/>
    <p:sldId id="272" r:id="rId17"/>
    <p:sldId id="305" r:id="rId18"/>
    <p:sldId id="274" r:id="rId19"/>
    <p:sldId id="306" r:id="rId20"/>
    <p:sldId id="275" r:id="rId21"/>
    <p:sldId id="307" r:id="rId22"/>
    <p:sldId id="281" r:id="rId23"/>
    <p:sldId id="308" r:id="rId24"/>
    <p:sldId id="270" r:id="rId25"/>
    <p:sldId id="273" r:id="rId26"/>
    <p:sldId id="276" r:id="rId27"/>
    <p:sldId id="284" r:id="rId28"/>
    <p:sldId id="280" r:id="rId29"/>
    <p:sldId id="277" r:id="rId30"/>
    <p:sldId id="285" r:id="rId31"/>
    <p:sldId id="286" r:id="rId32"/>
    <p:sldId id="292" r:id="rId33"/>
    <p:sldId id="311" r:id="rId34"/>
    <p:sldId id="310" r:id="rId35"/>
    <p:sldId id="313" r:id="rId36"/>
    <p:sldId id="257" r:id="rId37"/>
    <p:sldId id="343" r:id="rId38"/>
    <p:sldId id="344" r:id="rId39"/>
    <p:sldId id="345" r:id="rId40"/>
    <p:sldId id="261" r:id="rId41"/>
    <p:sldId id="262" r:id="rId42"/>
    <p:sldId id="346" r:id="rId43"/>
    <p:sldId id="347" r:id="rId44"/>
    <p:sldId id="265" r:id="rId45"/>
    <p:sldId id="348" r:id="rId46"/>
    <p:sldId id="349" r:id="rId47"/>
    <p:sldId id="350" r:id="rId48"/>
    <p:sldId id="351" r:id="rId49"/>
    <p:sldId id="352" r:id="rId50"/>
    <p:sldId id="353" r:id="rId51"/>
    <p:sldId id="354" r:id="rId52"/>
    <p:sldId id="355" r:id="rId53"/>
    <p:sldId id="356" r:id="rId54"/>
    <p:sldId id="357" r:id="rId55"/>
    <p:sldId id="358" r:id="rId56"/>
    <p:sldId id="359" r:id="rId57"/>
    <p:sldId id="278" r:id="rId58"/>
    <p:sldId id="279" r:id="rId59"/>
    <p:sldId id="360" r:id="rId60"/>
    <p:sldId id="361" r:id="rId61"/>
    <p:sldId id="282" r:id="rId62"/>
    <p:sldId id="283" r:id="rId63"/>
    <p:sldId id="362" r:id="rId64"/>
    <p:sldId id="363" r:id="rId65"/>
    <p:sldId id="364" r:id="rId66"/>
    <p:sldId id="287" r:id="rId67"/>
    <p:sldId id="288" r:id="rId68"/>
    <p:sldId id="289" r:id="rId69"/>
    <p:sldId id="290" r:id="rId70"/>
    <p:sldId id="291" r:id="rId71"/>
    <p:sldId id="365" r:id="rId72"/>
    <p:sldId id="366" r:id="rId73"/>
    <p:sldId id="367" r:id="rId74"/>
    <p:sldId id="368" r:id="rId75"/>
    <p:sldId id="369" r:id="rId76"/>
    <p:sldId id="370" r:id="rId77"/>
    <p:sldId id="371" r:id="rId78"/>
    <p:sldId id="372" r:id="rId79"/>
    <p:sldId id="373" r:id="rId80"/>
    <p:sldId id="374" r:id="rId81"/>
    <p:sldId id="375" r:id="rId82"/>
    <p:sldId id="376" r:id="rId83"/>
    <p:sldId id="377" r:id="rId84"/>
    <p:sldId id="378" r:id="rId85"/>
    <p:sldId id="379" r:id="rId86"/>
    <p:sldId id="380" r:id="rId87"/>
    <p:sldId id="381" r:id="rId88"/>
    <p:sldId id="382" r:id="rId89"/>
    <p:sldId id="383" r:id="rId90"/>
    <p:sldId id="384" r:id="rId91"/>
    <p:sldId id="385" r:id="rId92"/>
    <p:sldId id="386" r:id="rId93"/>
    <p:sldId id="387" r:id="rId94"/>
    <p:sldId id="388" r:id="rId95"/>
    <p:sldId id="389" r:id="rId96"/>
    <p:sldId id="390" r:id="rId97"/>
    <p:sldId id="391" r:id="rId98"/>
    <p:sldId id="392" r:id="rId99"/>
    <p:sldId id="393" r:id="rId100"/>
    <p:sldId id="394" r:id="rId101"/>
    <p:sldId id="395" r:id="rId102"/>
    <p:sldId id="396" r:id="rId103"/>
    <p:sldId id="397" r:id="rId104"/>
    <p:sldId id="398" r:id="rId105"/>
    <p:sldId id="399" r:id="rId106"/>
    <p:sldId id="400" r:id="rId107"/>
    <p:sldId id="401" r:id="rId108"/>
    <p:sldId id="402" r:id="rId109"/>
    <p:sldId id="294" r:id="rId110"/>
    <p:sldId id="293" r:id="rId111"/>
    <p:sldId id="296" r:id="rId1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presProps" Target="presProp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theme" Target="theme/theme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91DC6-E3FF-4F69-9674-57AC69CFCA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D1FAF7-4AFB-4E4C-BE73-0297A2EF78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3F14B-1A5D-4D5F-926C-BD1F7C4DA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1DFA4-DE4E-4A7D-A154-3108748D5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A3D68-059D-4F3C-BEBC-E90490951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993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AC4CF-44FD-4A43-AA72-004A0C6E6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D75B0-65CD-445E-8FD4-51F9970A4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E62CF-5382-4F9F-8C19-566E5299B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0BA6AC-7B3B-4DF4-B993-C5EE995BF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B53CA2-B3D3-4B0A-BCDE-9D9E3BA79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266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CC5F3-8EBC-4C8B-91F1-40EEA29AE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C3C79-39FA-41C7-9FD9-0348EA58FC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B253E9-BFD8-42A7-9230-98D8EDFAF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10D804-1107-47EB-9C82-085A6272E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DAA71-C1DF-46FC-A291-529507DA1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954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D30E8-6FF0-4963-A933-CD8BB4623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9FB14-5AEE-4E2E-B96D-AD3DFE745E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737332-E93A-4121-A4A8-E35701F197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E6C2C0-F9FB-4E6D-9F6B-A0B9E37C7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2091D4-AB21-4827-94F7-B4C95A40E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6253E6-A01C-4EA5-A6C8-B5C4D94CE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369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B3892-B528-4F2D-8D70-AD1C71ABC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0299F-497E-4579-AA30-7E637CCD25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02FCAC-055E-4AA0-AC66-AC0FBD35E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946BB3-A19D-412E-A39F-0A5CD2AE1F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B10B2E-0089-4E2F-ABC8-55BB8C794B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6662D6-12E6-4A57-A8F2-05AC15583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43A646-8E00-4D5F-B9D4-E46CD7428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BF1AC2-0BAB-4AE0-B33D-AB4E35B9F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539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7C28D-D7AD-43E6-8EEF-1EBF8D63F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55573A-7BF9-43EA-AC1F-241B97D29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E07A66-A1C7-43F4-9793-4CC77B9B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895108-C1F0-441F-B415-650E9977A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726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B35567-2D22-4236-B146-3044A85DD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F4CB88-398F-4707-A483-35F38F265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8B5A68-7704-4A3F-8384-28F08D0B3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651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51445-4858-40FF-8426-F0EC6D216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D3401-61C6-4AF6-B341-99072FB96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2ED5B5-B261-4FA5-8A7C-5C2E4881E0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346721-8D7F-4BC4-97F3-E3AB074A4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8B6EB9-74CD-49DD-A69C-D263B1B61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BF4B0C-5B86-47D7-A56D-67B87E506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961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ADF69-5130-439C-8743-155364D2D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F5CD58-D2DB-4C56-BF62-D42B071156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405718-8EA8-42AC-9165-05216314D8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35B893-E14E-473A-8C16-0781E7354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069F7A-317D-4D35-BCED-B5BD78421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BEFAD6-1618-4039-9800-76932FEAA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784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B0CF7-51C3-41E3-A5CA-B6E6D6C60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4E783C-1F67-4089-AB63-0E1CAB087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4AF063-4943-4DD4-86CB-7A77D559D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20E5C9-7EFA-4C5F-A27A-9B1C88FB9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9E814-8F32-490F-9BC4-B6B60794D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462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29DD83-C7ED-40DA-9FC0-F1C38C91A8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E1126E-4D8E-42F0-8224-0D8D1AEC77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EA623-0186-4E78-B070-F089A578B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EA3E6-1F20-45E8-872A-DC2C54D4A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99716-E02A-405E-AE0F-3D066D34E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277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56A9D8-EF7F-4DA1-82CC-AC544E2C1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780A7A-B36E-46E8-8C87-9D5BAFA2A1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506C9-6899-4712-A97E-E073D7ECE3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96455-0630-4C46-9412-EC0780B9D74D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A10731-E4C8-413D-BE5C-C79263B868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E93CE-FD48-4EBA-B9DE-A86C2CF4CF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180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379C00-2AD2-239D-E588-644BA1CF9D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487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2EAD72E-EEE9-4647-AE40-2686CF6982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497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2D5C3C-9940-469F-BBB3-90BC941F98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065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CDA1EB-06DC-4433-BC9D-6ABB8E034E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588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9C63FA-B20B-48C4-A174-A1621D947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905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16D56B-9DDC-4BB7-9345-80FC09550A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22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746DDC-EF45-4271-8A5B-81E6649D8D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599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86839B-AB88-DAD6-3B91-661A6DAA55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811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76C85F-222B-4B0D-9A26-8D94976051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614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6CA976-82E2-4B53-A5B3-9F816BE5B9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345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28AB72-00A8-1296-83FA-043314B7E4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1154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F386F3-D48A-4792-A8BE-F2EF074D0F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174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95E089-3BC1-9345-1F7E-101B35189B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1224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E790D1-11AE-4FE4-AD3C-A7E1E43107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6465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7A3254-FD96-004F-B768-ADB02E8917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5151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D0F644-C64D-4B88-BC4B-DF544C8834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0043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2B48C9-6719-CC9D-109C-A13094A818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2837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D006F2-DEB4-4B1B-8F27-15162BE5C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1177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D8A5F15-007C-0754-BAE5-29E409F252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0767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E0A0D8-05C8-4544-90CB-4D95515357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2506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2AD0AB-A01E-7763-7AFC-6F5CFE327C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0506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6927AD-4FC1-4110-86E1-FA9C69C210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9505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A0F4AB-80D2-A53F-BD70-9703F96EFE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6351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5DA22B-C192-4D51-819F-2D92AC590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4850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938436-C3BC-4D7C-88D1-5F38268A37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6092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0233ED-8BEA-4B8D-BDB3-BEFD2FC633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3294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47879B-5D6A-49C4-B18A-1E09E3B22E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3970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E3077D2-F4C0-4BD4-A121-43450AD370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1434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9D7780-D30C-4662-AFF8-72BD684FC1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7517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C81FF6-316E-4CA5-AAE3-B0597754D5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3795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7F8271-5891-47FB-A3AF-23F16409A7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0033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6E7E70-C211-4CC1-96A1-B579406790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3146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2D5C3C-9940-469F-BBB3-90BC941F98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3930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798C52-D60F-A251-6A3C-0D516A07C1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8886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4A1A74-AC11-14E9-EED5-C57A1A2CCE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62072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1">
            <a:extLst>
              <a:ext uri="{FF2B5EF4-FFF2-40B4-BE49-F238E27FC236}">
                <a16:creationId xmlns:a16="http://schemas.microsoft.com/office/drawing/2014/main" id="{FD88C898-EF9A-67E9-FAE9-72ED1884EA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07276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2">
            <a:extLst>
              <a:ext uri="{FF2B5EF4-FFF2-40B4-BE49-F238E27FC236}">
                <a16:creationId xmlns:a16="http://schemas.microsoft.com/office/drawing/2014/main" id="{91625C7D-515C-D50E-D898-4612213B0A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73809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3">
            <a:extLst>
              <a:ext uri="{FF2B5EF4-FFF2-40B4-BE49-F238E27FC236}">
                <a16:creationId xmlns:a16="http://schemas.microsoft.com/office/drawing/2014/main" id="{B9EB85D6-D2CB-B1F9-0D1A-E8A90C3D08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6251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4">
            <a:extLst>
              <a:ext uri="{FF2B5EF4-FFF2-40B4-BE49-F238E27FC236}">
                <a16:creationId xmlns:a16="http://schemas.microsoft.com/office/drawing/2014/main" id="{5031D7AB-252C-B29E-641B-6514EB31D0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5368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5">
            <a:extLst>
              <a:ext uri="{FF2B5EF4-FFF2-40B4-BE49-F238E27FC236}">
                <a16:creationId xmlns:a16="http://schemas.microsoft.com/office/drawing/2014/main" id="{5A90215E-DBBB-3BAC-4DFC-B42B3F44E3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1910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6">
            <a:extLst>
              <a:ext uri="{FF2B5EF4-FFF2-40B4-BE49-F238E27FC236}">
                <a16:creationId xmlns:a16="http://schemas.microsoft.com/office/drawing/2014/main" id="{9364AB8A-48A0-B53A-2823-24C1ED604B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87786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7">
            <a:extLst>
              <a:ext uri="{FF2B5EF4-FFF2-40B4-BE49-F238E27FC236}">
                <a16:creationId xmlns:a16="http://schemas.microsoft.com/office/drawing/2014/main" id="{A1F14C22-4608-2D2D-08EE-074931E20A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5532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8">
            <a:extLst>
              <a:ext uri="{FF2B5EF4-FFF2-40B4-BE49-F238E27FC236}">
                <a16:creationId xmlns:a16="http://schemas.microsoft.com/office/drawing/2014/main" id="{BBFFAA4B-15E3-B749-5207-B6C1B7EBFF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4073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9">
            <a:extLst>
              <a:ext uri="{FF2B5EF4-FFF2-40B4-BE49-F238E27FC236}">
                <a16:creationId xmlns:a16="http://schemas.microsoft.com/office/drawing/2014/main" id="{FCD34911-84BB-2EDE-168D-F5D7AD69EF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97758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">
            <a:extLst>
              <a:ext uri="{FF2B5EF4-FFF2-40B4-BE49-F238E27FC236}">
                <a16:creationId xmlns:a16="http://schemas.microsoft.com/office/drawing/2014/main" id="{DA962D41-057B-6CD3-F617-E563952CE3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06287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1">
            <a:extLst>
              <a:ext uri="{FF2B5EF4-FFF2-40B4-BE49-F238E27FC236}">
                <a16:creationId xmlns:a16="http://schemas.microsoft.com/office/drawing/2014/main" id="{96C4AE9D-E933-F973-07CF-A108E3B777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51115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2">
            <a:extLst>
              <a:ext uri="{FF2B5EF4-FFF2-40B4-BE49-F238E27FC236}">
                <a16:creationId xmlns:a16="http://schemas.microsoft.com/office/drawing/2014/main" id="{A5F1D23E-5AD5-073C-187F-93AF2F27F1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89011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3">
            <a:extLst>
              <a:ext uri="{FF2B5EF4-FFF2-40B4-BE49-F238E27FC236}">
                <a16:creationId xmlns:a16="http://schemas.microsoft.com/office/drawing/2014/main" id="{EC6C8834-C853-7F4A-29F6-B99788040C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87732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4">
            <a:extLst>
              <a:ext uri="{FF2B5EF4-FFF2-40B4-BE49-F238E27FC236}">
                <a16:creationId xmlns:a16="http://schemas.microsoft.com/office/drawing/2014/main" id="{D25850FF-0F9A-8D0C-E48A-409FE7B57B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75293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5">
            <a:extLst>
              <a:ext uri="{FF2B5EF4-FFF2-40B4-BE49-F238E27FC236}">
                <a16:creationId xmlns:a16="http://schemas.microsoft.com/office/drawing/2014/main" id="{B48C8F53-9909-2FBD-920D-76388B0CE4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37957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6">
            <a:extLst>
              <a:ext uri="{FF2B5EF4-FFF2-40B4-BE49-F238E27FC236}">
                <a16:creationId xmlns:a16="http://schemas.microsoft.com/office/drawing/2014/main" id="{F4E7660F-75C5-E483-17A9-29E75B3846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28778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7">
            <a:extLst>
              <a:ext uri="{FF2B5EF4-FFF2-40B4-BE49-F238E27FC236}">
                <a16:creationId xmlns:a16="http://schemas.microsoft.com/office/drawing/2014/main" id="{B720AABA-F7E2-2A71-9789-EF87637861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65394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">
            <a:extLst>
              <a:ext uri="{FF2B5EF4-FFF2-40B4-BE49-F238E27FC236}">
                <a16:creationId xmlns:a16="http://schemas.microsoft.com/office/drawing/2014/main" id="{F74FE3A7-917D-1911-6517-E9776B120B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5646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9">
            <a:extLst>
              <a:ext uri="{FF2B5EF4-FFF2-40B4-BE49-F238E27FC236}">
                <a16:creationId xmlns:a16="http://schemas.microsoft.com/office/drawing/2014/main" id="{679FC50E-140B-6E4B-18A6-E6E275EB07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28443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0">
            <a:extLst>
              <a:ext uri="{FF2B5EF4-FFF2-40B4-BE49-F238E27FC236}">
                <a16:creationId xmlns:a16="http://schemas.microsoft.com/office/drawing/2014/main" id="{508A038D-F493-1C77-361B-08FA091559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2628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1">
            <a:extLst>
              <a:ext uri="{FF2B5EF4-FFF2-40B4-BE49-F238E27FC236}">
                <a16:creationId xmlns:a16="http://schemas.microsoft.com/office/drawing/2014/main" id="{0040B81E-51C0-6BEC-EE05-7B53414DCC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67639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2">
            <a:extLst>
              <a:ext uri="{FF2B5EF4-FFF2-40B4-BE49-F238E27FC236}">
                <a16:creationId xmlns:a16="http://schemas.microsoft.com/office/drawing/2014/main" id="{D17693E5-A277-B038-68CF-2C1B97BDFB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26371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3">
            <a:extLst>
              <a:ext uri="{FF2B5EF4-FFF2-40B4-BE49-F238E27FC236}">
                <a16:creationId xmlns:a16="http://schemas.microsoft.com/office/drawing/2014/main" id="{60ED6FEC-00C9-8E05-D03D-3DFB45EF18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57031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4">
            <a:extLst>
              <a:ext uri="{FF2B5EF4-FFF2-40B4-BE49-F238E27FC236}">
                <a16:creationId xmlns:a16="http://schemas.microsoft.com/office/drawing/2014/main" id="{E282D4A2-8149-8BF8-3E65-40EAC4CCD7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47657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5">
            <a:extLst>
              <a:ext uri="{FF2B5EF4-FFF2-40B4-BE49-F238E27FC236}">
                <a16:creationId xmlns:a16="http://schemas.microsoft.com/office/drawing/2014/main" id="{0592A0B2-C72C-0F4E-6C97-FA51BC7800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11065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6">
            <a:extLst>
              <a:ext uri="{FF2B5EF4-FFF2-40B4-BE49-F238E27FC236}">
                <a16:creationId xmlns:a16="http://schemas.microsoft.com/office/drawing/2014/main" id="{57F94A25-96BB-BFF7-6312-F35577AD9F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79798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7">
            <a:extLst>
              <a:ext uri="{FF2B5EF4-FFF2-40B4-BE49-F238E27FC236}">
                <a16:creationId xmlns:a16="http://schemas.microsoft.com/office/drawing/2014/main" id="{FD89F3A7-4D4D-8D53-6DF9-D1DDD26EAD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77157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8">
            <a:extLst>
              <a:ext uri="{FF2B5EF4-FFF2-40B4-BE49-F238E27FC236}">
                <a16:creationId xmlns:a16="http://schemas.microsoft.com/office/drawing/2014/main" id="{0AD57AEF-09A6-6D65-331C-3305D63F50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02395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9">
            <a:extLst>
              <a:ext uri="{FF2B5EF4-FFF2-40B4-BE49-F238E27FC236}">
                <a16:creationId xmlns:a16="http://schemas.microsoft.com/office/drawing/2014/main" id="{A60E6FA0-4470-83A1-6356-5B81640440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03958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0">
            <a:extLst>
              <a:ext uri="{FF2B5EF4-FFF2-40B4-BE49-F238E27FC236}">
                <a16:creationId xmlns:a16="http://schemas.microsoft.com/office/drawing/2014/main" id="{B67F5784-E28F-6C0C-820E-A814A26AB2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64078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1">
            <a:extLst>
              <a:ext uri="{FF2B5EF4-FFF2-40B4-BE49-F238E27FC236}">
                <a16:creationId xmlns:a16="http://schemas.microsoft.com/office/drawing/2014/main" id="{67BA00B5-DB67-EB5F-AB50-1B013358B2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79223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2">
            <a:extLst>
              <a:ext uri="{FF2B5EF4-FFF2-40B4-BE49-F238E27FC236}">
                <a16:creationId xmlns:a16="http://schemas.microsoft.com/office/drawing/2014/main" id="{BCD837A4-7512-8B45-6E61-94A0C3A652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12140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3">
            <a:extLst>
              <a:ext uri="{FF2B5EF4-FFF2-40B4-BE49-F238E27FC236}">
                <a16:creationId xmlns:a16="http://schemas.microsoft.com/office/drawing/2014/main" id="{233D3718-5519-9F01-EE88-A973976565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81940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4">
            <a:extLst>
              <a:ext uri="{FF2B5EF4-FFF2-40B4-BE49-F238E27FC236}">
                <a16:creationId xmlns:a16="http://schemas.microsoft.com/office/drawing/2014/main" id="{C9132576-F096-4188-58A9-4264D02988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02529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5">
            <a:extLst>
              <a:ext uri="{FF2B5EF4-FFF2-40B4-BE49-F238E27FC236}">
                <a16:creationId xmlns:a16="http://schemas.microsoft.com/office/drawing/2014/main" id="{CCFABF0B-23F2-9A60-D370-CFE9B6C7DB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92767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6">
            <a:extLst>
              <a:ext uri="{FF2B5EF4-FFF2-40B4-BE49-F238E27FC236}">
                <a16:creationId xmlns:a16="http://schemas.microsoft.com/office/drawing/2014/main" id="{D587F446-FD2D-1888-E8BE-6FF46B3720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95603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7">
            <a:extLst>
              <a:ext uri="{FF2B5EF4-FFF2-40B4-BE49-F238E27FC236}">
                <a16:creationId xmlns:a16="http://schemas.microsoft.com/office/drawing/2014/main" id="{202758D3-3838-F3B8-063E-B1B9825D32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39483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8">
            <a:extLst>
              <a:ext uri="{FF2B5EF4-FFF2-40B4-BE49-F238E27FC236}">
                <a16:creationId xmlns:a16="http://schemas.microsoft.com/office/drawing/2014/main" id="{5162E983-1354-468B-B8D6-FEE748820F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49473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9">
            <a:extLst>
              <a:ext uri="{FF2B5EF4-FFF2-40B4-BE49-F238E27FC236}">
                <a16:creationId xmlns:a16="http://schemas.microsoft.com/office/drawing/2014/main" id="{D3BD2E28-2610-40A3-4F67-774BC7D4A0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877885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50">
            <a:extLst>
              <a:ext uri="{FF2B5EF4-FFF2-40B4-BE49-F238E27FC236}">
                <a16:creationId xmlns:a16="http://schemas.microsoft.com/office/drawing/2014/main" id="{AAF9BBB6-333C-53E0-099A-E791F33695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39800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51">
            <a:extLst>
              <a:ext uri="{FF2B5EF4-FFF2-40B4-BE49-F238E27FC236}">
                <a16:creationId xmlns:a16="http://schemas.microsoft.com/office/drawing/2014/main" id="{86A8EBA7-1323-2184-F09E-576B669E59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544126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52">
            <a:extLst>
              <a:ext uri="{FF2B5EF4-FFF2-40B4-BE49-F238E27FC236}">
                <a16:creationId xmlns:a16="http://schemas.microsoft.com/office/drawing/2014/main" id="{080559C7-5EEF-131C-065F-3FE6E31BFD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771484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53">
            <a:extLst>
              <a:ext uri="{FF2B5EF4-FFF2-40B4-BE49-F238E27FC236}">
                <a16:creationId xmlns:a16="http://schemas.microsoft.com/office/drawing/2014/main" id="{6F161A16-FA30-C48E-519E-83486C68B3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36427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54">
            <a:extLst>
              <a:ext uri="{FF2B5EF4-FFF2-40B4-BE49-F238E27FC236}">
                <a16:creationId xmlns:a16="http://schemas.microsoft.com/office/drawing/2014/main" id="{80F4C85E-8302-C1F2-9514-04C226CE13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404115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55">
            <a:extLst>
              <a:ext uri="{FF2B5EF4-FFF2-40B4-BE49-F238E27FC236}">
                <a16:creationId xmlns:a16="http://schemas.microsoft.com/office/drawing/2014/main" id="{9C1469B3-1F4D-B697-5A50-A16CE206AB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057622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56">
            <a:extLst>
              <a:ext uri="{FF2B5EF4-FFF2-40B4-BE49-F238E27FC236}">
                <a16:creationId xmlns:a16="http://schemas.microsoft.com/office/drawing/2014/main" id="{C3AF18EE-46BD-D76F-1E10-06BFC81B1D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827602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57">
            <a:extLst>
              <a:ext uri="{FF2B5EF4-FFF2-40B4-BE49-F238E27FC236}">
                <a16:creationId xmlns:a16="http://schemas.microsoft.com/office/drawing/2014/main" id="{240C6090-1F83-0055-9980-421B6B1A91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525006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58">
            <a:extLst>
              <a:ext uri="{FF2B5EF4-FFF2-40B4-BE49-F238E27FC236}">
                <a16:creationId xmlns:a16="http://schemas.microsoft.com/office/drawing/2014/main" id="{5B55A48B-AD35-9D38-FA91-0D91C70EF8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819308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59">
            <a:extLst>
              <a:ext uri="{FF2B5EF4-FFF2-40B4-BE49-F238E27FC236}">
                <a16:creationId xmlns:a16="http://schemas.microsoft.com/office/drawing/2014/main" id="{8DD51DF1-D57C-DBE7-16E1-B981590349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685823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60">
            <a:extLst>
              <a:ext uri="{FF2B5EF4-FFF2-40B4-BE49-F238E27FC236}">
                <a16:creationId xmlns:a16="http://schemas.microsoft.com/office/drawing/2014/main" id="{45E1C219-D0D0-9C2B-D80F-55CD331EED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208234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61">
            <a:extLst>
              <a:ext uri="{FF2B5EF4-FFF2-40B4-BE49-F238E27FC236}">
                <a16:creationId xmlns:a16="http://schemas.microsoft.com/office/drawing/2014/main" id="{867985A4-220A-5A1B-BDA3-990E6070D4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203281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62">
            <a:extLst>
              <a:ext uri="{FF2B5EF4-FFF2-40B4-BE49-F238E27FC236}">
                <a16:creationId xmlns:a16="http://schemas.microsoft.com/office/drawing/2014/main" id="{909B1D7F-47EE-5C04-7D1D-1E1E165EF9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800833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63">
            <a:extLst>
              <a:ext uri="{FF2B5EF4-FFF2-40B4-BE49-F238E27FC236}">
                <a16:creationId xmlns:a16="http://schemas.microsoft.com/office/drawing/2014/main" id="{6389C6B1-5B35-2B8F-5D0C-11C8319D06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779495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64">
            <a:extLst>
              <a:ext uri="{FF2B5EF4-FFF2-40B4-BE49-F238E27FC236}">
                <a16:creationId xmlns:a16="http://schemas.microsoft.com/office/drawing/2014/main" id="{45ABD992-16D2-1F5F-D814-66CFB72F00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150067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65">
            <a:extLst>
              <a:ext uri="{FF2B5EF4-FFF2-40B4-BE49-F238E27FC236}">
                <a16:creationId xmlns:a16="http://schemas.microsoft.com/office/drawing/2014/main" id="{7EF62EFE-7B7A-D768-4D44-C5C727A16E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19546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66">
            <a:extLst>
              <a:ext uri="{FF2B5EF4-FFF2-40B4-BE49-F238E27FC236}">
                <a16:creationId xmlns:a16="http://schemas.microsoft.com/office/drawing/2014/main" id="{51E1B40D-701D-6C97-C07A-354042EE69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027268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67">
            <a:extLst>
              <a:ext uri="{FF2B5EF4-FFF2-40B4-BE49-F238E27FC236}">
                <a16:creationId xmlns:a16="http://schemas.microsoft.com/office/drawing/2014/main" id="{37278597-CBB4-BE4C-B8B6-2A7C405C24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09622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68">
            <a:extLst>
              <a:ext uri="{FF2B5EF4-FFF2-40B4-BE49-F238E27FC236}">
                <a16:creationId xmlns:a16="http://schemas.microsoft.com/office/drawing/2014/main" id="{6E25BBEC-CCBD-A567-A845-CD65E1AB90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302494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69">
            <a:extLst>
              <a:ext uri="{FF2B5EF4-FFF2-40B4-BE49-F238E27FC236}">
                <a16:creationId xmlns:a16="http://schemas.microsoft.com/office/drawing/2014/main" id="{07085490-4BF8-16AC-F328-07CE5AD4E3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006696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0">
            <a:extLst>
              <a:ext uri="{FF2B5EF4-FFF2-40B4-BE49-F238E27FC236}">
                <a16:creationId xmlns:a16="http://schemas.microsoft.com/office/drawing/2014/main" id="{CAC6667C-FD9E-40DE-4F6B-28F2AF3FAB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553958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1">
            <a:extLst>
              <a:ext uri="{FF2B5EF4-FFF2-40B4-BE49-F238E27FC236}">
                <a16:creationId xmlns:a16="http://schemas.microsoft.com/office/drawing/2014/main" id="{2A221C92-81C8-F07A-5F17-C00DAC8250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099292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2">
            <a:extLst>
              <a:ext uri="{FF2B5EF4-FFF2-40B4-BE49-F238E27FC236}">
                <a16:creationId xmlns:a16="http://schemas.microsoft.com/office/drawing/2014/main" id="{D4A783D8-605E-1098-3EDE-8DD13DA7E0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568756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3">
            <a:extLst>
              <a:ext uri="{FF2B5EF4-FFF2-40B4-BE49-F238E27FC236}">
                <a16:creationId xmlns:a16="http://schemas.microsoft.com/office/drawing/2014/main" id="{646A41E3-70F7-1383-A35B-43673773F9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020791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4">
            <a:extLst>
              <a:ext uri="{FF2B5EF4-FFF2-40B4-BE49-F238E27FC236}">
                <a16:creationId xmlns:a16="http://schemas.microsoft.com/office/drawing/2014/main" id="{F230448E-BF82-55F4-5A9F-FBD87F0096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44544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5">
            <a:extLst>
              <a:ext uri="{FF2B5EF4-FFF2-40B4-BE49-F238E27FC236}">
                <a16:creationId xmlns:a16="http://schemas.microsoft.com/office/drawing/2014/main" id="{CE785A53-CC9C-B334-1EEF-386DE21FBA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039083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6">
            <a:extLst>
              <a:ext uri="{FF2B5EF4-FFF2-40B4-BE49-F238E27FC236}">
                <a16:creationId xmlns:a16="http://schemas.microsoft.com/office/drawing/2014/main" id="{8B69BD0C-5029-E66A-80E5-5F018CACB1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119280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7">
            <a:extLst>
              <a:ext uri="{FF2B5EF4-FFF2-40B4-BE49-F238E27FC236}">
                <a16:creationId xmlns:a16="http://schemas.microsoft.com/office/drawing/2014/main" id="{A05C8B43-0F0D-4CA6-E906-3B6F3A0F93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78862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8">
            <a:extLst>
              <a:ext uri="{FF2B5EF4-FFF2-40B4-BE49-F238E27FC236}">
                <a16:creationId xmlns:a16="http://schemas.microsoft.com/office/drawing/2014/main" id="{AAA4AF6B-15BB-A612-4887-C4C40F15A6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99169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9">
            <a:extLst>
              <a:ext uri="{FF2B5EF4-FFF2-40B4-BE49-F238E27FC236}">
                <a16:creationId xmlns:a16="http://schemas.microsoft.com/office/drawing/2014/main" id="{2991C943-193D-1744-2E21-1D72F8F9F7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578875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80">
            <a:extLst>
              <a:ext uri="{FF2B5EF4-FFF2-40B4-BE49-F238E27FC236}">
                <a16:creationId xmlns:a16="http://schemas.microsoft.com/office/drawing/2014/main" id="{278A211F-4852-2E27-5F10-EA07E3E5E9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847288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81">
            <a:extLst>
              <a:ext uri="{FF2B5EF4-FFF2-40B4-BE49-F238E27FC236}">
                <a16:creationId xmlns:a16="http://schemas.microsoft.com/office/drawing/2014/main" id="{9494EA67-C6E6-76D1-447F-9C539034BE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742063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82">
            <a:extLst>
              <a:ext uri="{FF2B5EF4-FFF2-40B4-BE49-F238E27FC236}">
                <a16:creationId xmlns:a16="http://schemas.microsoft.com/office/drawing/2014/main" id="{92C68D2D-5AF4-BB5D-481F-9D88FD7A05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882784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83">
            <a:extLst>
              <a:ext uri="{FF2B5EF4-FFF2-40B4-BE49-F238E27FC236}">
                <a16:creationId xmlns:a16="http://schemas.microsoft.com/office/drawing/2014/main" id="{07817212-DB15-DB75-57EC-57C34E8C96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817887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B5406B-D043-4A14-BCC2-8B5EFE6540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3008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516658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DEB8D2-42D0-4F7F-B710-A32EC425AF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415120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03BA494-13D2-4569-8971-E2A3E8C18B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8201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2534</TotalTime>
  <Words>0</Words>
  <Application>Microsoft Office PowerPoint</Application>
  <PresentationFormat>Widescreen</PresentationFormat>
  <Paragraphs>0</Paragraphs>
  <Slides>111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111</vt:i4>
      </vt:variant>
    </vt:vector>
  </HeadingPairs>
  <TitlesOfParts>
    <vt:vector size="1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Shank</dc:creator>
  <cp:lastModifiedBy>Calvary Chapel</cp:lastModifiedBy>
  <cp:revision>14</cp:revision>
  <dcterms:created xsi:type="dcterms:W3CDTF">2026-06-28T08:44:21Z</dcterms:created>
  <dcterms:modified xsi:type="dcterms:W3CDTF">2026-07-06T20:53:48Z</dcterms:modified>
</cp:coreProperties>
</file>