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6" r:id="rId3"/>
    <p:sldId id="427" r:id="rId4"/>
    <p:sldId id="428" r:id="rId5"/>
    <p:sldId id="436" r:id="rId6"/>
    <p:sldId id="437" r:id="rId7"/>
    <p:sldId id="429" r:id="rId8"/>
    <p:sldId id="430" r:id="rId9"/>
    <p:sldId id="445" r:id="rId10"/>
    <p:sldId id="446" r:id="rId11"/>
    <p:sldId id="447" r:id="rId12"/>
    <p:sldId id="431" r:id="rId13"/>
    <p:sldId id="432" r:id="rId14"/>
    <p:sldId id="444" r:id="rId15"/>
    <p:sldId id="438" r:id="rId16"/>
    <p:sldId id="448" r:id="rId17"/>
    <p:sldId id="439" r:id="rId18"/>
    <p:sldId id="440" r:id="rId19"/>
    <p:sldId id="441" r:id="rId20"/>
    <p:sldId id="44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86" d="100"/>
          <a:sy n="86" d="100"/>
        </p:scale>
        <p:origin x="2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8F32C-9C20-4BE7-F016-F30A10CD3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8A8F5F-A1CE-F986-C7AB-939F6DBDE9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108A6-6922-D0E6-9312-ECE893EE2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C9E03-820E-086B-8074-653748891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B4A32-E3B0-FCB5-EF61-6961C95C3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08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BCD4E-AFBE-4695-AE1E-FCC915850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5AD6F-5D59-3027-8004-5EBFDA723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5E868-93B5-8D2F-7AC9-DCF064033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5CB8A-05F8-EF98-5F5A-7E225AF52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1E484-CD8E-FB15-AAB7-F57E10C14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7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1D9BA-6438-EFAE-727D-CB14F883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3609D6-141E-F36D-BC2F-FEDC61BC3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1E71B-008E-00ED-1A7F-011C0CFB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B631E-01C6-D6C8-320A-6308CDBFF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4DFD0-74AA-1304-29F5-27EEBE6CF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57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161A9-EF81-7F0D-DBFD-D0D0A252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B58A7-C25E-4F85-6090-A082F9CBA3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667C5-4A1D-23AC-66BC-5B9879A50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5CBD2C-A57E-9129-E513-66BCEAA88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042F72-09E3-8C10-AAE4-F9133D4DA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10080-DAA6-7E1A-2F0F-610BFBE6F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36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665AA-E0A3-8678-C534-481BEF133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66EDC-17D1-A387-A2E1-869D3524C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C583AD-3A8A-3CBC-A786-266BCB4AF8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75668E-C950-DA8B-B3AE-659A044AE3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C8AAC4-DF51-8B69-5A70-E79833B609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218A26-F698-7AC8-DBCB-E9789BD29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EBD66C-6C2F-36BB-7AA2-496D7985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068B63-9EC2-B949-6C8B-F8B36CC8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02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82C3E-3727-F6EE-8D2F-B89BABF8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DACBDA-69D2-9B0B-B4C2-00A028AE9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D46279-C8AB-7588-7767-AA61240C8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AC911B-CD1C-849D-237B-5E6FDF67F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18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D2ED2-1507-405D-038E-CCC55C7C2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9BE1DF-C3C4-E8C2-0B1C-F3FB1AD9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16ADD-CD80-A849-E245-4EF0BEA5B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679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A567A-F0C8-5EF4-EA35-7719AB5D6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D8C0B-884E-5155-A92F-ADAEE06A6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848AD-19C7-8EEE-0864-7D548F017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8AE63-FC9A-621E-DBA4-54793FC37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0A5043-2E31-8A91-623B-754F94A4D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51650B-A79C-9DF5-2E0C-11668100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638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9851-65FB-A5A3-3AAE-50C0A34CF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54C84F-58C0-E7A6-59B3-08A580A48C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34A44-B845-E43B-28B4-3816AC3080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47BE5-B42B-2D62-1882-996849FC6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3688B8-3284-EF15-E449-C0128829E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2065B-7552-2803-12C6-B02C5FFEF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5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4D41B-F828-6C46-E83A-7197957B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94ED35-D31A-1F3F-FF78-879E412636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D6F5A-C782-0C9F-F1B1-A77EE5A93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CD939-D5B8-4948-B5D1-8307F30D1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A2A41-EAAB-6B41-21A1-86D4AFF21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3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6ACEE1-6978-0917-C053-7EB0FA3301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67F3F4-8205-6CAF-308E-76E24DD0E6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9FCED-D7CA-F893-E1C1-A3C57812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0E08-B510-4FF3-B75A-EF6113A1E9B8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B5A69-EC84-A090-A3A9-7C0A4AB06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B33E8-BE63-158A-AEB7-E694AC4B5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09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A3FD00-54EB-17B0-3FDD-24AEF4D38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BF55E-04D2-904F-8867-1AF03718A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DEA88-3420-2D85-8BD2-DDC532145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850E08-B510-4FF3-B75A-EF6113A1E9B8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03B62-BBD3-7E4E-EF08-5284934674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2BD3C-BEE4-ACB8-BCD3-E453D81944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FC0289-2A7E-407C-8401-ED1F0455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93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on a rock writing on a paper&#10;&#10;AI-generated content may be incorrect.">
            <a:extLst>
              <a:ext uri="{FF2B5EF4-FFF2-40B4-BE49-F238E27FC236}">
                <a16:creationId xmlns:a16="http://schemas.microsoft.com/office/drawing/2014/main" id="{ABEB7AE0-B72D-C41F-58FC-70BE4F392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227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F45D89-7B95-C026-2E42-DEBA4A3BC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325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B151D3-8985-2549-C0AE-CBFD80149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15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03E573-6E26-9CD3-2C20-2D1D47BF1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505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E88F97-7460-E2CE-3569-BB65789EB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47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852E53-E9FE-15F2-9B05-44AFD352A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318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218318-E0BE-D387-8B77-2B99DA2FA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82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5C0B66-FE8D-C4D5-9D3F-032991993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20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3A4B30-5E67-65FC-C8F2-C7B446031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348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88412F-C807-B861-CA31-BE0725F34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844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78187F-2648-2EAA-77E5-FFFACA8EA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04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2C6C4C-CA84-D0E1-E918-241F37AE6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84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188B09-F89A-DDCF-431C-DB6D0B6D0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307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03E573-6E26-9CD3-2C20-2D1D47BF1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109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701FCA-D044-CF12-AA01-B528C77EF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25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A096FD-47EC-C0E5-0531-291AB1FF4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189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DA4F17-447A-1ACC-1343-7F5BF621B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517" y="4646"/>
            <a:ext cx="5482683" cy="685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989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A9F57C-94A0-2512-3ADC-94C1DAAEC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21" y="0"/>
            <a:ext cx="5488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13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8F65AA-98DA-6E90-3C3E-52475FC25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33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524635-2F6E-A497-49A3-D66C5F13E5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59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4111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Calvary Chapel</dc:creator>
  <cp:lastModifiedBy>Calvary Chapel</cp:lastModifiedBy>
  <cp:revision>40</cp:revision>
  <dcterms:created xsi:type="dcterms:W3CDTF">2026-04-30T01:04:24Z</dcterms:created>
  <dcterms:modified xsi:type="dcterms:W3CDTF">2026-08-02T04:08:29Z</dcterms:modified>
</cp:coreProperties>
</file>