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6" r:id="rId37"/>
    <p:sldId id="297" r:id="rId38"/>
    <p:sldId id="298" r:id="rId39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10FD5-E974-5FFC-460B-231CB4AAC6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221433-E3DE-3E1B-6C78-00CB5D2DD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6212B6-2BBC-8E50-BD08-C677ADA20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5683-23D3-4F59-8A17-9189042B88B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0150A-1108-5F56-D743-B3C1E64B9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653B1-9D67-BBA2-A709-F297ADF47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562C4-5A05-4908-971D-09C1104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72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AF0C1-5929-D4B4-1B5F-26C664641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BDF2FD-CA41-8861-9E36-62250104E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C3176-9B9E-5B16-A863-1DE3A2761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5683-23D3-4F59-8A17-9189042B88B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ADA03-9306-A2B8-F195-8D289E46F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2FCAD-13DB-2A79-E902-43BC6A2AE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562C4-5A05-4908-971D-09C1104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591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0472B-A289-9D59-4352-4876490950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97EC69-885E-393A-F8EA-4E4F5EFC30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1E932-A625-BF02-272B-2A2A58F26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5683-23D3-4F59-8A17-9189042B88B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FB0E6-755A-3851-3191-DAFD2EF0D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413B4-78EC-462F-7D50-CE227BB86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562C4-5A05-4908-971D-09C1104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F3B3D-6AD5-FE82-3B60-3B9F8DEAB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70104-FFD1-5C25-85A6-DD5AE74FC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8348A-302E-8C59-32BB-F147CF587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5683-23D3-4F59-8A17-9189042B88B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EA33BA-0294-20F2-25FC-88EDEC8BA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2B600-A37A-B2A0-DDBC-BC9276A48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562C4-5A05-4908-971D-09C1104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329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06702-BB05-4F38-5450-D2F0D51F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D54C51-9C04-0CD5-9008-542B6CEBB9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6775F-AD4F-AFBD-344D-3C79762C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5683-23D3-4F59-8A17-9189042B88B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E223C-6E4A-C3FE-1795-CB9BC91C4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12D30-6BA2-AEFB-AB62-BEA540BCD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562C4-5A05-4908-971D-09C1104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17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DBBB-97D1-3BD2-54E8-1143E765A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63FAC-E348-2556-0B2D-6D4FCFE284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2E97AF-FC29-3E0B-6948-95A82890F6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B9A083-F2ED-B936-63DA-B9288C81C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5683-23D3-4F59-8A17-9189042B88B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311909-02E5-AFC5-B130-2FAD6A1C4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926642-FD8D-B1CA-0259-B89607634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562C4-5A05-4908-971D-09C1104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69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5CB77-09E5-8764-E7E7-1DC84265D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C254F0-43F5-2451-5BA9-A0707CC1A8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44D4A6-97B3-E6AF-4661-6671EC9CC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E5E038-F76D-8330-CD0C-6113A13C32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A98B63-CFF7-88BB-3DBB-3FFCB78DD7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70AD3C-CE23-EEA9-9747-323B4E863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5683-23D3-4F59-8A17-9189042B88B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F5444C-F515-8E21-CAB9-64969745B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383A76-95C6-C930-0D53-E13A35F7D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562C4-5A05-4908-971D-09C1104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051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8CC57-6A0A-B9D9-DAA1-78F508B9D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0F191F-84E3-0351-D99D-D16FF5C3B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5683-23D3-4F59-8A17-9189042B88B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B3F31F-B9A7-E8D7-7724-5AB6C663D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5C92E-C211-B508-DC13-D3ED1C386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562C4-5A05-4908-971D-09C1104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304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BC36E8-41CD-4571-5E01-07A8AC57B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5683-23D3-4F59-8A17-9189042B88B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33E85C-C023-A003-2737-A7706E47E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3F1EC-1FA1-D819-F29E-B477DBF1C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562C4-5A05-4908-971D-09C1104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87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25D1D-136A-D92E-0A99-1582FE00D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E6722-076D-ED5E-A078-AE7F94DA9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2B9AD3-6A72-AA22-9C8E-9657FF720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2E633-7076-0A95-C163-9C1F2A05F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5683-23D3-4F59-8A17-9189042B88B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CB011C-0A05-B385-AF54-0A56EBDD8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9CB8CF-5D39-E957-2824-96C7366E1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562C4-5A05-4908-971D-09C1104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60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21713-83ED-A2AE-C098-CF2BC428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2E7B97-4E3F-13D1-5F4A-4BBA34AE48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63CBBB-578C-E759-8171-60C67211F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4837E2-268A-A6C4-A67F-3E4DE9AF5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5683-23D3-4F59-8A17-9189042B88B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E1F5D1-A74A-9EA9-7A96-7CA169011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25F623-AB54-C949-2C2A-4361F4F2B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562C4-5A05-4908-971D-09C1104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54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01B8D6-B496-5C76-ACB8-2F22A0769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559C2-81CC-4720-8726-8FADFCACE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36589-52E6-E4C8-B145-9B745DF238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D45683-23D3-4F59-8A17-9189042B88BD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52304-CFF3-9CEB-67B0-7A7C7ED361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EC761-97EF-8DC7-76E6-74815B4BB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7562C4-5A05-4908-971D-09C110422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3408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">
            <a:extLst>
              <a:ext uri="{FF2B5EF4-FFF2-40B4-BE49-F238E27FC236}">
                <a16:creationId xmlns:a16="http://schemas.microsoft.com/office/drawing/2014/main" id="{8C420099-A97E-7E35-B046-C88B731AE80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505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">
            <a:extLst>
              <a:ext uri="{FF2B5EF4-FFF2-40B4-BE49-F238E27FC236}">
                <a16:creationId xmlns:a16="http://schemas.microsoft.com/office/drawing/2014/main" id="{6BF2328D-0886-35A4-1B51-3BD29186AC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583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">
            <a:extLst>
              <a:ext uri="{FF2B5EF4-FFF2-40B4-BE49-F238E27FC236}">
                <a16:creationId xmlns:a16="http://schemas.microsoft.com/office/drawing/2014/main" id="{D6643F79-EC1E-4DCB-E8C7-776229B154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63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4">
            <a:extLst>
              <a:ext uri="{FF2B5EF4-FFF2-40B4-BE49-F238E27FC236}">
                <a16:creationId xmlns:a16="http://schemas.microsoft.com/office/drawing/2014/main" id="{7DF5AA0D-C9FA-18C4-75D9-1406C3C269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1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">
            <a:extLst>
              <a:ext uri="{FF2B5EF4-FFF2-40B4-BE49-F238E27FC236}">
                <a16:creationId xmlns:a16="http://schemas.microsoft.com/office/drawing/2014/main" id="{1B53D065-0355-0C21-095A-BC70FA90C0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02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">
            <a:extLst>
              <a:ext uri="{FF2B5EF4-FFF2-40B4-BE49-F238E27FC236}">
                <a16:creationId xmlns:a16="http://schemas.microsoft.com/office/drawing/2014/main" id="{11894698-E3C1-15FD-70D6-D902DA43DB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646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">
            <a:extLst>
              <a:ext uri="{FF2B5EF4-FFF2-40B4-BE49-F238E27FC236}">
                <a16:creationId xmlns:a16="http://schemas.microsoft.com/office/drawing/2014/main" id="{97469BAE-D5A7-26A6-538F-2278C118A07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6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8">
            <a:extLst>
              <a:ext uri="{FF2B5EF4-FFF2-40B4-BE49-F238E27FC236}">
                <a16:creationId xmlns:a16="http://schemas.microsoft.com/office/drawing/2014/main" id="{31D4ACD3-8DD1-9D6C-5FED-02AE99485CE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37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">
            <a:extLst>
              <a:ext uri="{FF2B5EF4-FFF2-40B4-BE49-F238E27FC236}">
                <a16:creationId xmlns:a16="http://schemas.microsoft.com/office/drawing/2014/main" id="{63CD5E1E-CD1C-1922-C3EE-2611ED6F773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292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">
            <a:extLst>
              <a:ext uri="{FF2B5EF4-FFF2-40B4-BE49-F238E27FC236}">
                <a16:creationId xmlns:a16="http://schemas.microsoft.com/office/drawing/2014/main" id="{21402BB4-3067-D4A2-10BE-D4744045CCF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675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">
            <a:extLst>
              <a:ext uri="{FF2B5EF4-FFF2-40B4-BE49-F238E27FC236}">
                <a16:creationId xmlns:a16="http://schemas.microsoft.com/office/drawing/2014/main" id="{7418A4A2-5ADA-4ABA-DB4F-E575F70F11D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36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">
            <a:extLst>
              <a:ext uri="{FF2B5EF4-FFF2-40B4-BE49-F238E27FC236}">
                <a16:creationId xmlns:a16="http://schemas.microsoft.com/office/drawing/2014/main" id="{9EE72FE4-7902-CC35-D7FA-AB1243286F3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490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">
            <a:extLst>
              <a:ext uri="{FF2B5EF4-FFF2-40B4-BE49-F238E27FC236}">
                <a16:creationId xmlns:a16="http://schemas.microsoft.com/office/drawing/2014/main" id="{F99B2FB1-2EF8-9956-0324-71499804BF6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805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">
            <a:extLst>
              <a:ext uri="{FF2B5EF4-FFF2-40B4-BE49-F238E27FC236}">
                <a16:creationId xmlns:a16="http://schemas.microsoft.com/office/drawing/2014/main" id="{6A071915-85AC-B4BD-ED21-0A4DD163F48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332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4">
            <a:extLst>
              <a:ext uri="{FF2B5EF4-FFF2-40B4-BE49-F238E27FC236}">
                <a16:creationId xmlns:a16="http://schemas.microsoft.com/office/drawing/2014/main" id="{E93E7D65-46D2-8E65-1B71-93C4CB4B06C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1949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5">
            <a:extLst>
              <a:ext uri="{FF2B5EF4-FFF2-40B4-BE49-F238E27FC236}">
                <a16:creationId xmlns:a16="http://schemas.microsoft.com/office/drawing/2014/main" id="{1388797A-0F88-7B62-2FA3-66A4F878480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46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">
            <a:extLst>
              <a:ext uri="{FF2B5EF4-FFF2-40B4-BE49-F238E27FC236}">
                <a16:creationId xmlns:a16="http://schemas.microsoft.com/office/drawing/2014/main" id="{F7F1164B-D75D-7D23-F067-41577F51A7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231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7">
            <a:extLst>
              <a:ext uri="{FF2B5EF4-FFF2-40B4-BE49-F238E27FC236}">
                <a16:creationId xmlns:a16="http://schemas.microsoft.com/office/drawing/2014/main" id="{79595AB2-1F5A-D5BB-1A16-F8ABAD82CCF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002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8">
            <a:extLst>
              <a:ext uri="{FF2B5EF4-FFF2-40B4-BE49-F238E27FC236}">
                <a16:creationId xmlns:a16="http://schemas.microsoft.com/office/drawing/2014/main" id="{5C1ED13D-C76E-D6B7-ED9A-E242C1D0037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798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9">
            <a:extLst>
              <a:ext uri="{FF2B5EF4-FFF2-40B4-BE49-F238E27FC236}">
                <a16:creationId xmlns:a16="http://schemas.microsoft.com/office/drawing/2014/main" id="{99247C71-2EA2-CA70-8B2D-43C995D54ED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1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0">
            <a:extLst>
              <a:ext uri="{FF2B5EF4-FFF2-40B4-BE49-F238E27FC236}">
                <a16:creationId xmlns:a16="http://schemas.microsoft.com/office/drawing/2014/main" id="{21DB85BF-6D2D-91B8-DEC0-1E4C60B2EBB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815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1">
            <a:extLst>
              <a:ext uri="{FF2B5EF4-FFF2-40B4-BE49-F238E27FC236}">
                <a16:creationId xmlns:a16="http://schemas.microsoft.com/office/drawing/2014/main" id="{CC1FA09B-6B39-0EC2-1429-A2AFAA4739B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2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">
            <a:extLst>
              <a:ext uri="{FF2B5EF4-FFF2-40B4-BE49-F238E27FC236}">
                <a16:creationId xmlns:a16="http://schemas.microsoft.com/office/drawing/2014/main" id="{05ABB37F-AB94-8BF9-5ABF-6FA5B1F0B32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120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2">
            <a:extLst>
              <a:ext uri="{FF2B5EF4-FFF2-40B4-BE49-F238E27FC236}">
                <a16:creationId xmlns:a16="http://schemas.microsoft.com/office/drawing/2014/main" id="{984F4DFF-6AF9-F2D7-6D84-214369B41FB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6527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3">
            <a:extLst>
              <a:ext uri="{FF2B5EF4-FFF2-40B4-BE49-F238E27FC236}">
                <a16:creationId xmlns:a16="http://schemas.microsoft.com/office/drawing/2014/main" id="{37944CBB-F2A8-5B46-11F2-6776EE76F54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463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4">
            <a:extLst>
              <a:ext uri="{FF2B5EF4-FFF2-40B4-BE49-F238E27FC236}">
                <a16:creationId xmlns:a16="http://schemas.microsoft.com/office/drawing/2014/main" id="{C5CEBE21-7CD5-A130-8D3D-E046F3E873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474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5">
            <a:extLst>
              <a:ext uri="{FF2B5EF4-FFF2-40B4-BE49-F238E27FC236}">
                <a16:creationId xmlns:a16="http://schemas.microsoft.com/office/drawing/2014/main" id="{E3E4C403-1163-6FE4-3A0D-FC949EB63F6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412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6">
            <a:extLst>
              <a:ext uri="{FF2B5EF4-FFF2-40B4-BE49-F238E27FC236}">
                <a16:creationId xmlns:a16="http://schemas.microsoft.com/office/drawing/2014/main" id="{4AEA02BD-B12A-BC86-B925-BA616904A5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173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7">
            <a:extLst>
              <a:ext uri="{FF2B5EF4-FFF2-40B4-BE49-F238E27FC236}">
                <a16:creationId xmlns:a16="http://schemas.microsoft.com/office/drawing/2014/main" id="{780443A6-165F-5B7C-E026-1D073AB392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718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0">
            <a:extLst>
              <a:ext uri="{FF2B5EF4-FFF2-40B4-BE49-F238E27FC236}">
                <a16:creationId xmlns:a16="http://schemas.microsoft.com/office/drawing/2014/main" id="{0C48C80C-2F46-43AA-8B07-641D2F1A463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084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1">
            <a:extLst>
              <a:ext uri="{FF2B5EF4-FFF2-40B4-BE49-F238E27FC236}">
                <a16:creationId xmlns:a16="http://schemas.microsoft.com/office/drawing/2014/main" id="{12B6D6F4-BC5A-7BCB-36F9-AA6479FC12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4543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2">
            <a:extLst>
              <a:ext uri="{FF2B5EF4-FFF2-40B4-BE49-F238E27FC236}">
                <a16:creationId xmlns:a16="http://schemas.microsoft.com/office/drawing/2014/main" id="{5F5AB19B-0E67-919D-B852-2B1BC90DEE0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101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">
            <a:extLst>
              <a:ext uri="{FF2B5EF4-FFF2-40B4-BE49-F238E27FC236}">
                <a16:creationId xmlns:a16="http://schemas.microsoft.com/office/drawing/2014/main" id="{9598B6F7-ED60-7765-E751-0C69A123270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70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">
            <a:extLst>
              <a:ext uri="{FF2B5EF4-FFF2-40B4-BE49-F238E27FC236}">
                <a16:creationId xmlns:a16="http://schemas.microsoft.com/office/drawing/2014/main" id="{E55AA952-FA00-C45E-9A4B-B0293BC9B43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790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">
            <a:extLst>
              <a:ext uri="{FF2B5EF4-FFF2-40B4-BE49-F238E27FC236}">
                <a16:creationId xmlns:a16="http://schemas.microsoft.com/office/drawing/2014/main" id="{CD01D288-DCE1-1E5D-9E14-5F17478D65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97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">
            <a:extLst>
              <a:ext uri="{FF2B5EF4-FFF2-40B4-BE49-F238E27FC236}">
                <a16:creationId xmlns:a16="http://schemas.microsoft.com/office/drawing/2014/main" id="{51257999-E2D2-6B65-8347-0A7884E7769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0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">
            <a:extLst>
              <a:ext uri="{FF2B5EF4-FFF2-40B4-BE49-F238E27FC236}">
                <a16:creationId xmlns:a16="http://schemas.microsoft.com/office/drawing/2014/main" id="{688E5CCD-B45A-7B6E-2CCB-0003F3711BA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26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">
            <a:extLst>
              <a:ext uri="{FF2B5EF4-FFF2-40B4-BE49-F238E27FC236}">
                <a16:creationId xmlns:a16="http://schemas.microsoft.com/office/drawing/2014/main" id="{7C0AF15D-B929-B75B-6221-29910E735F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25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Calvary Chapel</dc:creator>
  <cp:lastModifiedBy>Calvary Chapel</cp:lastModifiedBy>
  <cp:revision>2</cp:revision>
  <dcterms:created xsi:type="dcterms:W3CDTF">2026-08-23T10:59:19Z</dcterms:created>
  <dcterms:modified xsi:type="dcterms:W3CDTF">2026-08-24T07:22:46Z</dcterms:modified>
</cp:coreProperties>
</file>