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3" r:id="rId4"/>
    <p:sldId id="265" r:id="rId5"/>
    <p:sldId id="266" r:id="rId6"/>
    <p:sldId id="270" r:id="rId7"/>
    <p:sldId id="278" r:id="rId8"/>
    <p:sldId id="483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89" r:id="rId19"/>
    <p:sldId id="290" r:id="rId20"/>
    <p:sldId id="291" r:id="rId21"/>
    <p:sldId id="292" r:id="rId22"/>
    <p:sldId id="293" r:id="rId23"/>
    <p:sldId id="294" r:id="rId24"/>
    <p:sldId id="295" r:id="rId25"/>
    <p:sldId id="257" r:id="rId26"/>
    <p:sldId id="258" r:id="rId27"/>
    <p:sldId id="259" r:id="rId28"/>
    <p:sldId id="260" r:id="rId29"/>
    <p:sldId id="500" r:id="rId30"/>
    <p:sldId id="501" r:id="rId31"/>
    <p:sldId id="502" r:id="rId32"/>
    <p:sldId id="264" r:id="rId33"/>
    <p:sldId id="503" r:id="rId34"/>
    <p:sldId id="504" r:id="rId35"/>
    <p:sldId id="267" r:id="rId36"/>
    <p:sldId id="268" r:id="rId37"/>
    <p:sldId id="269" r:id="rId38"/>
    <p:sldId id="505" r:id="rId39"/>
    <p:sldId id="271" r:id="rId40"/>
    <p:sldId id="272" r:id="rId41"/>
    <p:sldId id="273" r:id="rId42"/>
    <p:sldId id="274" r:id="rId43"/>
    <p:sldId id="275" r:id="rId44"/>
    <p:sldId id="276" r:id="rId45"/>
    <p:sldId id="277" r:id="rId46"/>
    <p:sldId id="506" r:id="rId47"/>
    <p:sldId id="279" r:id="rId48"/>
    <p:sldId id="507" r:id="rId49"/>
    <p:sldId id="508" r:id="rId50"/>
    <p:sldId id="509" r:id="rId51"/>
    <p:sldId id="510" r:id="rId5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91DC6-E3FF-4F69-9674-57AC69CFCA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D1FAF7-4AFB-4E4C-BE73-0297A2EF78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A3F14B-1A5D-4D5F-926C-BD1F7C4DA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6455-0630-4C46-9412-EC0780B9D74D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A1DFA4-DE4E-4A7D-A154-3108748D5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5A3D68-059D-4F3C-BEBC-E90490951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7FCCE-9734-4F46-9380-3B62B746F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993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B0CF7-51C3-41E3-A5CA-B6E6D6C60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4E783C-1F67-4089-AB63-0E1CAB087E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4AF063-4943-4DD4-86CB-7A77D559D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6455-0630-4C46-9412-EC0780B9D74D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20E5C9-7EFA-4C5F-A27A-9B1C88FB9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19E814-8F32-490F-9BC4-B6B60794D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7FCCE-9734-4F46-9380-3B62B746F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462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9DD83-C7ED-40DA-9FC0-F1C38C91A8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E1126E-4D8E-42F0-8224-0D8D1AEC77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7EA623-0186-4E78-B070-F089A578B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6455-0630-4C46-9412-EC0780B9D74D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EEA3E6-1F20-45E8-872A-DC2C54D4A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199716-E02A-405E-AE0F-3D066D34E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7FCCE-9734-4F46-9380-3B62B746F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277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5AC4CF-44FD-4A43-AA72-004A0C6E6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D75B0-65CD-445E-8FD4-51F9970A45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AE62CF-5382-4F9F-8C19-566E5299B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6455-0630-4C46-9412-EC0780B9D74D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0BA6AC-7B3B-4DF4-B993-C5EE995BF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B53CA2-B3D3-4B0A-BCDE-9D9E3BA79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7FCCE-9734-4F46-9380-3B62B746F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266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CC5F3-8EBC-4C8B-91F1-40EEA29AE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6C3C79-39FA-41C7-9FD9-0348EA58FC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B253E9-BFD8-42A7-9230-98D8EDFAF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6455-0630-4C46-9412-EC0780B9D74D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10D804-1107-47EB-9C82-085A6272E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3DAA71-C1DF-46FC-A291-529507DA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7FCCE-9734-4F46-9380-3B62B746F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954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D30E8-6FF0-4963-A933-CD8BB4623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19FB14-5AEE-4E2E-B96D-AD3DFE745E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737332-E93A-4121-A4A8-E35701F197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E6C2C0-F9FB-4E6D-9F6B-A0B9E37C7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6455-0630-4C46-9412-EC0780B9D74D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2091D4-AB21-4827-94F7-B4C95A40E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6253E6-A01C-4EA5-A6C8-B5C4D94CE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7FCCE-9734-4F46-9380-3B62B746F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369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B3892-B528-4F2D-8D70-AD1C71ABC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F0299F-497E-4579-AA30-7E637CCD25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02FCAC-055E-4AA0-AC66-AC0FBD35E8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946BB3-A19D-412E-A39F-0A5CD2AE1F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B10B2E-0089-4E2F-ABC8-55BB8C794B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76662D6-12E6-4A57-A8F2-05AC15583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6455-0630-4C46-9412-EC0780B9D74D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E43A646-8E00-4D5F-B9D4-E46CD7428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BF1AC2-0BAB-4AE0-B33D-AB4E35B9F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7FCCE-9734-4F46-9380-3B62B746F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539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7C28D-D7AD-43E6-8EEF-1EBF8D63F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55573A-7BF9-43EA-AC1F-241B97D29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6455-0630-4C46-9412-EC0780B9D74D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E07A66-A1C7-43F4-9793-4CC77B9B5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895108-C1F0-441F-B415-650E9977A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7FCCE-9734-4F46-9380-3B62B746F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726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B35567-2D22-4236-B146-3044A85DD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6455-0630-4C46-9412-EC0780B9D74D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F4CB88-398F-4707-A483-35F38F265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8B5A68-7704-4A3F-8384-28F08D0B3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7FCCE-9734-4F46-9380-3B62B746F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651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51445-4858-40FF-8426-F0EC6D216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4D3401-61C6-4AF6-B341-99072FB96A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2ED5B5-B261-4FA5-8A7C-5C2E4881E0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346721-8D7F-4BC4-97F3-E3AB074A4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6455-0630-4C46-9412-EC0780B9D74D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8B6EB9-74CD-49DD-A69C-D263B1B61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BF4B0C-5B86-47D7-A56D-67B87E506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7FCCE-9734-4F46-9380-3B62B746F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961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ADF69-5130-439C-8743-155364D2D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F5CD58-D2DB-4C56-BF62-D42B071156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405718-8EA8-42AC-9165-05216314D8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35B893-E14E-473A-8C16-0781E7354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6455-0630-4C46-9412-EC0780B9D74D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069F7A-317D-4D35-BCED-B5BD78421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BEFAD6-1618-4039-9800-76932FEAA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7FCCE-9734-4F46-9380-3B62B746F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784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6A9D8-EF7F-4DA1-82CC-AC544E2C1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780A7A-B36E-46E8-8C87-9D5BAFA2A1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1506C9-6899-4712-A97E-E073D7ECE3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396455-0630-4C46-9412-EC0780B9D74D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A10731-E4C8-413D-BE5C-C79263B868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2E93CE-FD48-4EBA-B9DE-A86C2CF4CF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C7FCCE-9734-4F46-9380-3B62B746F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180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8">
            <a:extLst>
              <a:ext uri="{FF2B5EF4-FFF2-40B4-BE49-F238E27FC236}">
                <a16:creationId xmlns:a16="http://schemas.microsoft.com/office/drawing/2014/main" id="{BCEE7218-5098-9735-90EE-A4269722784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660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7">
            <a:extLst>
              <a:ext uri="{FF2B5EF4-FFF2-40B4-BE49-F238E27FC236}">
                <a16:creationId xmlns:a16="http://schemas.microsoft.com/office/drawing/2014/main" id="{F958D3C1-FA12-AEFD-612E-C3B5AC761BF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9877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8">
            <a:extLst>
              <a:ext uri="{FF2B5EF4-FFF2-40B4-BE49-F238E27FC236}">
                <a16:creationId xmlns:a16="http://schemas.microsoft.com/office/drawing/2014/main" id="{D1B77395-E131-4F94-2D04-982D2D2C2D8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9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9">
            <a:extLst>
              <a:ext uri="{FF2B5EF4-FFF2-40B4-BE49-F238E27FC236}">
                <a16:creationId xmlns:a16="http://schemas.microsoft.com/office/drawing/2014/main" id="{7998AB8D-E76E-EEBF-220A-927D6FC6BEF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2377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0">
            <a:extLst>
              <a:ext uri="{FF2B5EF4-FFF2-40B4-BE49-F238E27FC236}">
                <a16:creationId xmlns:a16="http://schemas.microsoft.com/office/drawing/2014/main" id="{A790D42B-9884-ECEF-27C6-EB2FB2DFC17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3536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1">
            <a:extLst>
              <a:ext uri="{FF2B5EF4-FFF2-40B4-BE49-F238E27FC236}">
                <a16:creationId xmlns:a16="http://schemas.microsoft.com/office/drawing/2014/main" id="{5955A2C2-5CA7-B974-343D-E995F1DA1F5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9053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2">
            <a:extLst>
              <a:ext uri="{FF2B5EF4-FFF2-40B4-BE49-F238E27FC236}">
                <a16:creationId xmlns:a16="http://schemas.microsoft.com/office/drawing/2014/main" id="{8E1A1E4B-913A-CA80-3B93-27BAA15FEA8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1333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3">
            <a:extLst>
              <a:ext uri="{FF2B5EF4-FFF2-40B4-BE49-F238E27FC236}">
                <a16:creationId xmlns:a16="http://schemas.microsoft.com/office/drawing/2014/main" id="{F51DEEC5-9340-C619-E3C3-25D5CA23D2C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8118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4">
            <a:extLst>
              <a:ext uri="{FF2B5EF4-FFF2-40B4-BE49-F238E27FC236}">
                <a16:creationId xmlns:a16="http://schemas.microsoft.com/office/drawing/2014/main" id="{89DF6765-ECC2-056A-67A3-9658D79A900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4335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5">
            <a:extLst>
              <a:ext uri="{FF2B5EF4-FFF2-40B4-BE49-F238E27FC236}">
                <a16:creationId xmlns:a16="http://schemas.microsoft.com/office/drawing/2014/main" id="{FBBD5FA5-DF7B-39A4-EFBB-48583DFB285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941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6">
            <a:extLst>
              <a:ext uri="{FF2B5EF4-FFF2-40B4-BE49-F238E27FC236}">
                <a16:creationId xmlns:a16="http://schemas.microsoft.com/office/drawing/2014/main" id="{C1E61FB5-3F1A-0D34-B551-C7B61B42E2B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420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9">
            <a:extLst>
              <a:ext uri="{FF2B5EF4-FFF2-40B4-BE49-F238E27FC236}">
                <a16:creationId xmlns:a16="http://schemas.microsoft.com/office/drawing/2014/main" id="{630957A2-B5C9-1FFD-7E3C-58F580305AA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9422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7">
            <a:extLst>
              <a:ext uri="{FF2B5EF4-FFF2-40B4-BE49-F238E27FC236}">
                <a16:creationId xmlns:a16="http://schemas.microsoft.com/office/drawing/2014/main" id="{92DC1965-65D4-5669-33D5-D03EC3EF3E1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7558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8">
            <a:extLst>
              <a:ext uri="{FF2B5EF4-FFF2-40B4-BE49-F238E27FC236}">
                <a16:creationId xmlns:a16="http://schemas.microsoft.com/office/drawing/2014/main" id="{3691DD53-4E09-ECDB-32A3-684E981F971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2628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9">
            <a:extLst>
              <a:ext uri="{FF2B5EF4-FFF2-40B4-BE49-F238E27FC236}">
                <a16:creationId xmlns:a16="http://schemas.microsoft.com/office/drawing/2014/main" id="{5D1D5140-82E4-9ADD-86CA-AD62C4C06E0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2794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0">
            <a:extLst>
              <a:ext uri="{FF2B5EF4-FFF2-40B4-BE49-F238E27FC236}">
                <a16:creationId xmlns:a16="http://schemas.microsoft.com/office/drawing/2014/main" id="{55038632-E36E-42E9-BA6C-2E775F79B8F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5362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1">
            <a:extLst>
              <a:ext uri="{FF2B5EF4-FFF2-40B4-BE49-F238E27FC236}">
                <a16:creationId xmlns:a16="http://schemas.microsoft.com/office/drawing/2014/main" id="{F28548F2-9B79-0DD8-1BA4-319DE702283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378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1">
            <a:extLst>
              <a:ext uri="{FF2B5EF4-FFF2-40B4-BE49-F238E27FC236}">
                <a16:creationId xmlns:a16="http://schemas.microsoft.com/office/drawing/2014/main" id="{8457D344-25D1-19D9-90A1-983641D7BD8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6027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2">
            <a:extLst>
              <a:ext uri="{FF2B5EF4-FFF2-40B4-BE49-F238E27FC236}">
                <a16:creationId xmlns:a16="http://schemas.microsoft.com/office/drawing/2014/main" id="{589D2D53-D2FA-D11B-D2F5-254C8009492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3974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3">
            <a:extLst>
              <a:ext uri="{FF2B5EF4-FFF2-40B4-BE49-F238E27FC236}">
                <a16:creationId xmlns:a16="http://schemas.microsoft.com/office/drawing/2014/main" id="{B2697755-83FF-D3EC-137F-1231B0170ED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6554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4">
            <a:extLst>
              <a:ext uri="{FF2B5EF4-FFF2-40B4-BE49-F238E27FC236}">
                <a16:creationId xmlns:a16="http://schemas.microsoft.com/office/drawing/2014/main" id="{C2CBED1F-0E9F-B299-FE6C-BD303855BCA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243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5">
            <a:extLst>
              <a:ext uri="{FF2B5EF4-FFF2-40B4-BE49-F238E27FC236}">
                <a16:creationId xmlns:a16="http://schemas.microsoft.com/office/drawing/2014/main" id="{3DFD60E4-3021-35BA-3563-94D30664D50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210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">
            <a:extLst>
              <a:ext uri="{FF2B5EF4-FFF2-40B4-BE49-F238E27FC236}">
                <a16:creationId xmlns:a16="http://schemas.microsoft.com/office/drawing/2014/main" id="{1FBEE464-A149-0932-0592-6426E4E402C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9864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6">
            <a:extLst>
              <a:ext uri="{FF2B5EF4-FFF2-40B4-BE49-F238E27FC236}">
                <a16:creationId xmlns:a16="http://schemas.microsoft.com/office/drawing/2014/main" id="{7950CEFF-A2DE-84B9-EF1E-94FD0A38CBE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3063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7">
            <a:extLst>
              <a:ext uri="{FF2B5EF4-FFF2-40B4-BE49-F238E27FC236}">
                <a16:creationId xmlns:a16="http://schemas.microsoft.com/office/drawing/2014/main" id="{F6647E96-879F-AD63-1AF8-987995704EB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146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8">
            <a:extLst>
              <a:ext uri="{FF2B5EF4-FFF2-40B4-BE49-F238E27FC236}">
                <a16:creationId xmlns:a16="http://schemas.microsoft.com/office/drawing/2014/main" id="{8E0A3341-E5BD-0BCF-C5B8-EE55AC04688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9127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9">
            <a:extLst>
              <a:ext uri="{FF2B5EF4-FFF2-40B4-BE49-F238E27FC236}">
                <a16:creationId xmlns:a16="http://schemas.microsoft.com/office/drawing/2014/main" id="{35252401-988E-B4EE-5B02-C22754B0318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356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0">
            <a:extLst>
              <a:ext uri="{FF2B5EF4-FFF2-40B4-BE49-F238E27FC236}">
                <a16:creationId xmlns:a16="http://schemas.microsoft.com/office/drawing/2014/main" id="{909759C0-1F0A-BA9E-BA97-BB6D6A58884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9492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1">
            <a:extLst>
              <a:ext uri="{FF2B5EF4-FFF2-40B4-BE49-F238E27FC236}">
                <a16:creationId xmlns:a16="http://schemas.microsoft.com/office/drawing/2014/main" id="{4E1E696B-036F-620A-19E4-D770B730111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8922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2">
            <a:extLst>
              <a:ext uri="{FF2B5EF4-FFF2-40B4-BE49-F238E27FC236}">
                <a16:creationId xmlns:a16="http://schemas.microsoft.com/office/drawing/2014/main" id="{DD509903-64BC-C632-E7AB-52DF20D31AC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0323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3">
            <a:extLst>
              <a:ext uri="{FF2B5EF4-FFF2-40B4-BE49-F238E27FC236}">
                <a16:creationId xmlns:a16="http://schemas.microsoft.com/office/drawing/2014/main" id="{D4EC7186-B7AC-CD25-4792-708637FE612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6728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4">
            <a:extLst>
              <a:ext uri="{FF2B5EF4-FFF2-40B4-BE49-F238E27FC236}">
                <a16:creationId xmlns:a16="http://schemas.microsoft.com/office/drawing/2014/main" id="{8FACD0B3-76DB-9F24-6160-3DCDBA1796B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1717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5">
            <a:extLst>
              <a:ext uri="{FF2B5EF4-FFF2-40B4-BE49-F238E27FC236}">
                <a16:creationId xmlns:a16="http://schemas.microsoft.com/office/drawing/2014/main" id="{892376FE-7238-0FEE-2D71-68307290F40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455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1">
            <a:extLst>
              <a:ext uri="{FF2B5EF4-FFF2-40B4-BE49-F238E27FC236}">
                <a16:creationId xmlns:a16="http://schemas.microsoft.com/office/drawing/2014/main" id="{6A5D9F44-B39B-E107-9A9D-D17435AAA57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8765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6">
            <a:extLst>
              <a:ext uri="{FF2B5EF4-FFF2-40B4-BE49-F238E27FC236}">
                <a16:creationId xmlns:a16="http://schemas.microsoft.com/office/drawing/2014/main" id="{09E57887-F531-789E-6B90-BCD6EE0DC11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1308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7">
            <a:extLst>
              <a:ext uri="{FF2B5EF4-FFF2-40B4-BE49-F238E27FC236}">
                <a16:creationId xmlns:a16="http://schemas.microsoft.com/office/drawing/2014/main" id="{6454AC8B-17FE-F997-5C33-0F9CE142258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2718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8">
            <a:extLst>
              <a:ext uri="{FF2B5EF4-FFF2-40B4-BE49-F238E27FC236}">
                <a16:creationId xmlns:a16="http://schemas.microsoft.com/office/drawing/2014/main" id="{367FBF9E-D1E2-DE58-5443-C14CE1FBE64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3834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9">
            <a:extLst>
              <a:ext uri="{FF2B5EF4-FFF2-40B4-BE49-F238E27FC236}">
                <a16:creationId xmlns:a16="http://schemas.microsoft.com/office/drawing/2014/main" id="{51FC3272-BDD5-E4E5-983C-B7E18529177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37746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0">
            <a:extLst>
              <a:ext uri="{FF2B5EF4-FFF2-40B4-BE49-F238E27FC236}">
                <a16:creationId xmlns:a16="http://schemas.microsoft.com/office/drawing/2014/main" id="{E45DF491-6621-CF4C-D2A1-2EC1F0430D9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9305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1">
            <a:extLst>
              <a:ext uri="{FF2B5EF4-FFF2-40B4-BE49-F238E27FC236}">
                <a16:creationId xmlns:a16="http://schemas.microsoft.com/office/drawing/2014/main" id="{CB002FFE-E906-E3A4-0145-B85BC3AB2CD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1922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2">
            <a:extLst>
              <a:ext uri="{FF2B5EF4-FFF2-40B4-BE49-F238E27FC236}">
                <a16:creationId xmlns:a16="http://schemas.microsoft.com/office/drawing/2014/main" id="{42C1048E-83AA-7879-05F8-EFC0EDEB0BE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3660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3">
            <a:extLst>
              <a:ext uri="{FF2B5EF4-FFF2-40B4-BE49-F238E27FC236}">
                <a16:creationId xmlns:a16="http://schemas.microsoft.com/office/drawing/2014/main" id="{960D07D4-2923-BB94-8D8C-FF99A86498D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74480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4">
            <a:extLst>
              <a:ext uri="{FF2B5EF4-FFF2-40B4-BE49-F238E27FC236}">
                <a16:creationId xmlns:a16="http://schemas.microsoft.com/office/drawing/2014/main" id="{2D7E899B-CCEA-967E-614E-76290D9B98B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40957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5">
            <a:extLst>
              <a:ext uri="{FF2B5EF4-FFF2-40B4-BE49-F238E27FC236}">
                <a16:creationId xmlns:a16="http://schemas.microsoft.com/office/drawing/2014/main" id="{CF3FB376-2BC4-9D85-E0D0-A3C0A5EE4C2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985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2">
            <a:extLst>
              <a:ext uri="{FF2B5EF4-FFF2-40B4-BE49-F238E27FC236}">
                <a16:creationId xmlns:a16="http://schemas.microsoft.com/office/drawing/2014/main" id="{8ED9669C-E572-6B27-9AB8-3B35FE702A5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24310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6">
            <a:extLst>
              <a:ext uri="{FF2B5EF4-FFF2-40B4-BE49-F238E27FC236}">
                <a16:creationId xmlns:a16="http://schemas.microsoft.com/office/drawing/2014/main" id="{C07B56CB-5149-DB00-02D1-18D6E43D582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4042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32A5BA-9592-F89F-0C73-1B4A5D4894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631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6">
            <a:extLst>
              <a:ext uri="{FF2B5EF4-FFF2-40B4-BE49-F238E27FC236}">
                <a16:creationId xmlns:a16="http://schemas.microsoft.com/office/drawing/2014/main" id="{F81B5E1E-35F0-F5FB-FBA6-35ECA6853F3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005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4">
            <a:extLst>
              <a:ext uri="{FF2B5EF4-FFF2-40B4-BE49-F238E27FC236}">
                <a16:creationId xmlns:a16="http://schemas.microsoft.com/office/drawing/2014/main" id="{1B9F2126-4ED9-63C7-D301-925EE3FCDA9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45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1">
            <a:extLst>
              <a:ext uri="{FF2B5EF4-FFF2-40B4-BE49-F238E27FC236}">
                <a16:creationId xmlns:a16="http://schemas.microsoft.com/office/drawing/2014/main" id="{5C9F03AA-FE82-4326-0B36-50A6B2B55E6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5163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6">
            <a:extLst>
              <a:ext uri="{FF2B5EF4-FFF2-40B4-BE49-F238E27FC236}">
                <a16:creationId xmlns:a16="http://schemas.microsoft.com/office/drawing/2014/main" id="{CAEB3DD9-840A-4963-18F3-203B7A74764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9031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4741</TotalTime>
  <Words>0</Words>
  <Application>Microsoft Office PowerPoint</Application>
  <PresentationFormat>Widescreen</PresentationFormat>
  <Paragraphs>0</Paragraphs>
  <Slides>51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Shank</dc:creator>
  <cp:lastModifiedBy>Calvary Chapel</cp:lastModifiedBy>
  <cp:revision>40</cp:revision>
  <dcterms:created xsi:type="dcterms:W3CDTF">2026-06-28T08:44:21Z</dcterms:created>
  <dcterms:modified xsi:type="dcterms:W3CDTF">2026-08-15T16:34:49Z</dcterms:modified>
</cp:coreProperties>
</file>