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26" r:id="rId2"/>
    <p:sldId id="443" r:id="rId3"/>
    <p:sldId id="457" r:id="rId4"/>
    <p:sldId id="434" r:id="rId5"/>
    <p:sldId id="462" r:id="rId6"/>
    <p:sldId id="435" r:id="rId7"/>
    <p:sldId id="449" r:id="rId8"/>
    <p:sldId id="458" r:id="rId9"/>
    <p:sldId id="450" r:id="rId10"/>
    <p:sldId id="451" r:id="rId11"/>
    <p:sldId id="452" r:id="rId12"/>
    <p:sldId id="453" r:id="rId13"/>
    <p:sldId id="454" r:id="rId14"/>
    <p:sldId id="460" r:id="rId15"/>
    <p:sldId id="459" r:id="rId16"/>
    <p:sldId id="46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9" autoAdjust="0"/>
    <p:restoredTop sz="94660"/>
  </p:normalViewPr>
  <p:slideViewPr>
    <p:cSldViewPr snapToGrid="0">
      <p:cViewPr varScale="1">
        <p:scale>
          <a:sx n="86" d="100"/>
          <a:sy n="86" d="100"/>
        </p:scale>
        <p:origin x="28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A8F32C-9C20-4BE7-F016-F30A10CD3B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8A8F5F-A1CE-F986-C7AB-939F6DBDE9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3108A6-6922-D0E6-9312-ECE893EE2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50E08-B510-4FF3-B75A-EF6113A1E9B8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7C9E03-820E-086B-8074-653748891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0B4A32-E3B0-FCB5-EF61-6961C95C3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C0289-2A7E-407C-8401-ED1F045554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708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4D41B-F828-6C46-E83A-7197957B4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94ED35-D31A-1F3F-FF78-879E412636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3D6F5A-C782-0C9F-F1B1-A77EE5A93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50E08-B510-4FF3-B75A-EF6113A1E9B8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5CD939-D5B8-4948-B5D1-8307F30D1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FA2A41-EAAB-6B41-21A1-86D4AFF21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C0289-2A7E-407C-8401-ED1F045554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638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D6ACEE1-6978-0917-C053-7EB0FA3301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67F3F4-8205-6CAF-308E-76E24DD0E6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69FCED-D7CA-F893-E1C1-A3C578129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50E08-B510-4FF3-B75A-EF6113A1E9B8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6B5A69-EC84-A090-A3A9-7C0A4AB06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CB33E8-BE63-158A-AEB7-E694AC4B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C0289-2A7E-407C-8401-ED1F045554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090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BCD4E-AFBE-4695-AE1E-FCC915850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D5AD6F-5D59-3027-8004-5EBFDA723E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55E868-93B5-8D2F-7AC9-DCF064033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50E08-B510-4FF3-B75A-EF6113A1E9B8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95CB8A-05F8-EF98-5F5A-7E225AF52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71E484-CD8E-FB15-AAB7-F57E10C14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C0289-2A7E-407C-8401-ED1F045554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679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1D9BA-6438-EFAE-727D-CB14F8839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3609D6-141E-F36D-BC2F-FEDC61BC36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F1E71B-008E-00ED-1A7F-011C0CFB7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50E08-B510-4FF3-B75A-EF6113A1E9B8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9B631E-01C6-D6C8-320A-6308CDBFF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F4DFD0-74AA-1304-29F5-27EEBE6CF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C0289-2A7E-407C-8401-ED1F045554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557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161A9-EF81-7F0D-DBFD-D0D0A2526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7B58A7-C25E-4F85-6090-A082F9CBA3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3667C5-4A1D-23AC-66BC-5B9879A502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5CBD2C-A57E-9129-E513-66BCEAA88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50E08-B510-4FF3-B75A-EF6113A1E9B8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042F72-09E3-8C10-AAE4-F9133D4DA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410080-DAA6-7E1A-2F0F-610BFBE6F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C0289-2A7E-407C-8401-ED1F045554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936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665AA-E0A3-8678-C534-481BEF133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266EDC-17D1-A387-A2E1-869D3524C7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C583AD-3A8A-3CBC-A786-266BCB4AF8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75668E-C950-DA8B-B3AE-659A044AE3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C8AAC4-DF51-8B69-5A70-E79833B609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218A26-F698-7AC8-DBCB-E9789BD29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50E08-B510-4FF3-B75A-EF6113A1E9B8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EBD66C-6C2F-36BB-7AA2-496D7985B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068B63-9EC2-B949-6C8B-F8B36CC8F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C0289-2A7E-407C-8401-ED1F045554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202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82C3E-3727-F6EE-8D2F-B89BABF81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0DACBDA-69D2-9B0B-B4C2-00A028AE9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50E08-B510-4FF3-B75A-EF6113A1E9B8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D46279-C8AB-7588-7767-AA61240C8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AC911B-CD1C-849D-237B-5E6FDF67F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C0289-2A7E-407C-8401-ED1F045554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018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8D2ED2-1507-405D-038E-CCC55C7C2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50E08-B510-4FF3-B75A-EF6113A1E9B8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9BE1DF-C3C4-E8C2-0B1C-F3FB1AD94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816ADD-CD80-A849-E245-4EF0BEA5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C0289-2A7E-407C-8401-ED1F045554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679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A567A-F0C8-5EF4-EA35-7719AB5D6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DD8C0B-884E-5155-A92F-ADAEE06A6A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7848AD-19C7-8EEE-0864-7D548F017F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F8AE63-FC9A-621E-DBA4-54793FC37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50E08-B510-4FF3-B75A-EF6113A1E9B8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0A5043-2E31-8A91-623B-754F94A4D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51650B-A79C-9DF5-2E0C-116681005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C0289-2A7E-407C-8401-ED1F045554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638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B9851-65FB-A5A3-3AAE-50C0A34CF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54C84F-58C0-E7A6-59B3-08A580A48C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034A44-B845-E43B-28B4-3816AC3080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E47BE5-B42B-2D62-1882-996849FC6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50E08-B510-4FF3-B75A-EF6113A1E9B8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3688B8-3284-EF15-E449-C0128829E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A2065B-7552-2803-12C6-B02C5FFEF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C0289-2A7E-407C-8401-ED1F045554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552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A3FD00-54EB-17B0-3FDD-24AEF4D38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CBF55E-04D2-904F-8867-1AF03718AB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7DEA88-3420-2D85-8BD2-DDC5321454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850E08-B510-4FF3-B75A-EF6113A1E9B8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C03B62-BBD3-7E4E-EF08-5284934674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F2BD3C-BEE4-ACB8-BCD3-E453D81944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FC0289-2A7E-407C-8401-ED1F045554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938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F45D89-7B95-C026-2E42-DEBA4A3BC8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325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AC8985-C035-C830-C30D-C3832630F9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3788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DE3A79-103A-0398-0779-E78DEA7DC6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6277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0402E65-97E1-4F95-7C6D-0BF272D7D8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4593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37C28CA-B9EB-C628-418B-7EA8069AEC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3221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88EB3DA-6419-A230-1384-C5F6492045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4076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57C1AA-A6E3-6DE7-5A1B-3A7105C7E4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6793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77EC815-C2B9-0B3E-D54C-E30E22A8CD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575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E9C716-394F-994A-73ED-4E83428ECE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444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E2B000-F353-D4C4-3BF9-8138141AA5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428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D3CAAE-8DCD-20FC-006A-9578D51A1B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844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FF0307-C1FE-56C9-1CC0-6551126D20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681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E985814-0D0A-B46C-7C9C-E04DDF8B28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590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C6E8F3-5420-4D06-4404-F4EA97277E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850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386BFFA-C80B-A68D-E4A5-244C6D4CFC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9241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3B6C09-CF9A-F340-40D4-6FA86E850A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4514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4456</TotalTime>
  <Words>0</Words>
  <Application>Microsoft Office PowerPoint</Application>
  <PresentationFormat>Widescreen</PresentationFormat>
  <Paragraphs>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Calvary Chapel</dc:creator>
  <cp:lastModifiedBy>Calvary Chapel</cp:lastModifiedBy>
  <cp:revision>45</cp:revision>
  <dcterms:created xsi:type="dcterms:W3CDTF">2026-04-30T01:04:24Z</dcterms:created>
  <dcterms:modified xsi:type="dcterms:W3CDTF">2026-08-17T04:14:38Z</dcterms:modified>
</cp:coreProperties>
</file>