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7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4" r:id="rId19"/>
    <p:sldId id="273" r:id="rId20"/>
    <p:sldId id="274" r:id="rId21"/>
    <p:sldId id="275" r:id="rId22"/>
    <p:sldId id="276" r:id="rId23"/>
    <p:sldId id="281" r:id="rId24"/>
    <p:sldId id="282" r:id="rId25"/>
    <p:sldId id="283" r:id="rId26"/>
    <p:sldId id="277" r:id="rId27"/>
    <p:sldId id="278" r:id="rId28"/>
    <p:sldId id="279" r:id="rId29"/>
    <p:sldId id="288" r:id="rId30"/>
    <p:sldId id="280" r:id="rId31"/>
    <p:sldId id="285" r:id="rId32"/>
    <p:sldId id="2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F32C-9C20-4BE7-F016-F30A10CD3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A8F5F-A1CE-F986-C7AB-939F6DBDE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108A6-6922-D0E6-9312-ECE893EE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C9E03-820E-086B-8074-65374889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B4A32-E3B0-FCB5-EF61-6961C95C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0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CD4E-AFBE-4695-AE1E-FCC9158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5AD6F-5D59-3027-8004-5EBFDA723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5E868-93B5-8D2F-7AC9-DCF06403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5CB8A-05F8-EF98-5F5A-7E225AF52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1E484-CD8E-FB15-AAB7-F57E10C1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7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D9BA-6438-EFAE-727D-CB14F883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609D6-141E-F36D-BC2F-FEDC61BC3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1E71B-008E-00ED-1A7F-011C0CFB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B631E-01C6-D6C8-320A-6308CDBF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DFD0-74AA-1304-29F5-27EEBE6C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5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161A9-EF81-7F0D-DBFD-D0D0A252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B58A7-C25E-4F85-6090-A082F9CBA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667C5-4A1D-23AC-66BC-5B9879A50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CBD2C-A57E-9129-E513-66BCEAA88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42F72-09E3-8C10-AAE4-F9133D4D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10080-DAA6-7E1A-2F0F-610BFBE6F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3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665AA-E0A3-8678-C534-481BEF13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66EDC-17D1-A387-A2E1-869D3524C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583AD-3A8A-3CBC-A786-266BCB4AF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5668E-C950-DA8B-B3AE-659A044AE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C8AAC4-DF51-8B69-5A70-E79833B60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18A26-F698-7AC8-DBCB-E9789BD2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BD66C-6C2F-36BB-7AA2-496D7985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68B63-9EC2-B949-6C8B-F8B36CC8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0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82C3E-3727-F6EE-8D2F-B89BABF8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DACBDA-69D2-9B0B-B4C2-00A028AE9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46279-C8AB-7588-7767-AA61240C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C911B-CD1C-849D-237B-5E6FDF67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1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D2ED2-1507-405D-038E-CCC55C7C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9BE1DF-C3C4-E8C2-0B1C-F3FB1AD9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16ADD-CD80-A849-E245-4EF0BEA5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7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567A-F0C8-5EF4-EA35-7719AB5D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8C0B-884E-5155-A92F-ADAEE06A6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848AD-19C7-8EEE-0864-7D548F017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8AE63-FC9A-621E-DBA4-54793FC3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A5043-2E31-8A91-623B-754F94A4D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1650B-A79C-9DF5-2E0C-11668100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3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9851-65FB-A5A3-3AAE-50C0A34CF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54C84F-58C0-E7A6-59B3-08A580A48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34A44-B845-E43B-28B4-3816AC308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47BE5-B42B-2D62-1882-996849FC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688B8-3284-EF15-E449-C0128829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2065B-7552-2803-12C6-B02C5FFE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5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D41B-F828-6C46-E83A-7197957B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94ED35-D31A-1F3F-FF78-879E41263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D6F5A-C782-0C9F-F1B1-A77EE5A9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CD939-D5B8-4948-B5D1-8307F30D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A2A41-EAAB-6B41-21A1-86D4AFF2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6ACEE1-6978-0917-C053-7EB0FA330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F3F4-8205-6CAF-308E-76E24DD0E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9FCED-D7CA-F893-E1C1-A3C57812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B5A69-EC84-A090-A3A9-7C0A4AB06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B33E8-BE63-158A-AEB7-E694AC4B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9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A3FD00-54EB-17B0-3FDD-24AEF4D38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BF55E-04D2-904F-8867-1AF03718A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DEA88-3420-2D85-8BD2-DDC532145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50E08-B510-4FF3-B75A-EF6113A1E9B8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03B62-BBD3-7E4E-EF08-528493467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2BD3C-BEE4-ACB8-BCD3-E453D8194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3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a rock writing on a paper&#10;&#10;AI-generated content may be incorrect.">
            <a:extLst>
              <a:ext uri="{FF2B5EF4-FFF2-40B4-BE49-F238E27FC236}">
                <a16:creationId xmlns:a16="http://schemas.microsoft.com/office/drawing/2014/main" id="{ABEB7AE0-B72D-C41F-58FC-70BE4F392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2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fire place&#10;&#10;AI-generated content may be incorrect.">
            <a:extLst>
              <a:ext uri="{FF2B5EF4-FFF2-40B4-BE49-F238E27FC236}">
                <a16:creationId xmlns:a16="http://schemas.microsoft.com/office/drawing/2014/main" id="{7783BB50-AA4F-61CD-C1C1-15AE509EC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9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0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sword&#10;&#10;AI-generated content may be incorrect.">
            <a:extLst>
              <a:ext uri="{FF2B5EF4-FFF2-40B4-BE49-F238E27FC236}">
                <a16:creationId xmlns:a16="http://schemas.microsoft.com/office/drawing/2014/main" id="{4AD8B796-C55E-CA76-5BB4-27B13D032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3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ign with a building and a city&#10;&#10;AI-generated content may be incorrect.">
            <a:extLst>
              <a:ext uri="{FF2B5EF4-FFF2-40B4-BE49-F238E27FC236}">
                <a16:creationId xmlns:a16="http://schemas.microsoft.com/office/drawing/2014/main" id="{2BAB6D66-CD8D-0F2D-6DEE-036A17E21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0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2052716-550D-972E-19E0-707A22621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07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hotos of a waterfall&#10;&#10;AI-generated content may be incorrect.">
            <a:extLst>
              <a:ext uri="{FF2B5EF4-FFF2-40B4-BE49-F238E27FC236}">
                <a16:creationId xmlns:a16="http://schemas.microsoft.com/office/drawing/2014/main" id="{50457232-D3EF-89AF-7653-91744E738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down a street with a crown&#10;&#10;AI-generated content may be incorrect.">
            <a:extLst>
              <a:ext uri="{FF2B5EF4-FFF2-40B4-BE49-F238E27FC236}">
                <a16:creationId xmlns:a16="http://schemas.microsoft.com/office/drawing/2014/main" id="{7D16AD68-A3B6-1533-1D87-5D5CE1C31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05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different locations&#10;&#10;AI-generated content may be incorrect.">
            <a:extLst>
              <a:ext uri="{FF2B5EF4-FFF2-40B4-BE49-F238E27FC236}">
                <a16:creationId xmlns:a16="http://schemas.microsoft.com/office/drawing/2014/main" id="{E8EA25E3-D2F9-2496-BAE3-7B185E664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4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ty next to a body of water&#10;&#10;AI-generated content may be incorrect.">
            <a:extLst>
              <a:ext uri="{FF2B5EF4-FFF2-40B4-BE49-F238E27FC236}">
                <a16:creationId xmlns:a16="http://schemas.microsoft.com/office/drawing/2014/main" id="{82DC3EE8-D8EA-B848-AF52-B63CE8917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88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hat and mask looking at a chest with gold and silver objects&#10;&#10;AI-generated content may be incorrect.">
            <a:extLst>
              <a:ext uri="{FF2B5EF4-FFF2-40B4-BE49-F238E27FC236}">
                <a16:creationId xmlns:a16="http://schemas.microsoft.com/office/drawing/2014/main" id="{FF50B460-BE6C-E823-F8FA-257ACB91A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6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white robes&#10;&#10;AI-generated content may be incorrect.">
            <a:extLst>
              <a:ext uri="{FF2B5EF4-FFF2-40B4-BE49-F238E27FC236}">
                <a16:creationId xmlns:a16="http://schemas.microsoft.com/office/drawing/2014/main" id="{6CFCDF39-F17E-7E07-6427-C0D520ECF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56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game&#10;&#10;AI-generated content may be incorrect.">
            <a:extLst>
              <a:ext uri="{FF2B5EF4-FFF2-40B4-BE49-F238E27FC236}">
                <a16:creationId xmlns:a16="http://schemas.microsoft.com/office/drawing/2014/main" id="{C37DE8BC-58DC-FE95-406F-5CFEEA2DB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86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field&#10;&#10;AI-generated content may be incorrect.">
            <a:extLst>
              <a:ext uri="{FF2B5EF4-FFF2-40B4-BE49-F238E27FC236}">
                <a16:creationId xmlns:a16="http://schemas.microsoft.com/office/drawing/2014/main" id="{DAE3E58D-D7AB-DABE-04EC-B36575D86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66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different colored spots and numbers&#10;&#10;AI-generated content may be incorrect.">
            <a:extLst>
              <a:ext uri="{FF2B5EF4-FFF2-40B4-BE49-F238E27FC236}">
                <a16:creationId xmlns:a16="http://schemas.microsoft.com/office/drawing/2014/main" id="{34217ECE-D445-59DE-EC90-139577023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88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stone path&#10;&#10;AI-generated content may be incorrect.">
            <a:extLst>
              <a:ext uri="{FF2B5EF4-FFF2-40B4-BE49-F238E27FC236}">
                <a16:creationId xmlns:a16="http://schemas.microsoft.com/office/drawing/2014/main" id="{CD99589B-2633-E535-AC10-37AD2E46A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22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ist of ten commandments&#10;&#10;AI-generated content may be incorrect.">
            <a:extLst>
              <a:ext uri="{FF2B5EF4-FFF2-40B4-BE49-F238E27FC236}">
                <a16:creationId xmlns:a16="http://schemas.microsoft.com/office/drawing/2014/main" id="{16B7FB4A-0D4B-637E-0DEC-B60877C55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standing in a fire tunnel&#10;&#10;AI-generated content may be incorrect.">
            <a:extLst>
              <a:ext uri="{FF2B5EF4-FFF2-40B4-BE49-F238E27FC236}">
                <a16:creationId xmlns:a16="http://schemas.microsoft.com/office/drawing/2014/main" id="{BA533576-A474-08C1-C12F-FFCF8634D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4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down a stone staircase&#10;&#10;AI-generated content may be incorrect.">
            <a:extLst>
              <a:ext uri="{FF2B5EF4-FFF2-40B4-BE49-F238E27FC236}">
                <a16:creationId xmlns:a16="http://schemas.microsoft.com/office/drawing/2014/main" id="{69478182-C502-5B64-F1A5-85B9B7E3A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13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line&#10;&#10;AI-generated content may be incorrect.">
            <a:extLst>
              <a:ext uri="{FF2B5EF4-FFF2-40B4-BE49-F238E27FC236}">
                <a16:creationId xmlns:a16="http://schemas.microsoft.com/office/drawing/2014/main" id="{A3DC60C7-30ED-B74E-5A0A-89D0DE901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93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kneeling in front of a person wearing a crown&#10;&#10;AI-generated content may be incorrect.">
            <a:extLst>
              <a:ext uri="{FF2B5EF4-FFF2-40B4-BE49-F238E27FC236}">
                <a16:creationId xmlns:a16="http://schemas.microsoft.com/office/drawing/2014/main" id="{81D106F1-96C5-DDAE-E667-4E6A7C58A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06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laurel wreath on a road&#10;&#10;AI-generated content may be incorrect.">
            <a:extLst>
              <a:ext uri="{FF2B5EF4-FFF2-40B4-BE49-F238E27FC236}">
                <a16:creationId xmlns:a16="http://schemas.microsoft.com/office/drawing/2014/main" id="{45176565-A785-FA47-F0D0-BAF65CE8B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13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rown with a bright light shining through it&#10;&#10;AI-generated content may be incorrect.">
            <a:extLst>
              <a:ext uri="{FF2B5EF4-FFF2-40B4-BE49-F238E27FC236}">
                <a16:creationId xmlns:a16="http://schemas.microsoft.com/office/drawing/2014/main" id="{529E6D08-1C5C-11A6-5224-EC302BE03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00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wn on a road&#10;&#10;AI-generated content may be incorrect.">
            <a:extLst>
              <a:ext uri="{FF2B5EF4-FFF2-40B4-BE49-F238E27FC236}">
                <a16:creationId xmlns:a16="http://schemas.microsoft.com/office/drawing/2014/main" id="{A378B598-D7D7-6960-7FBD-240F5A2C6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40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rown on a rock&#10;&#10;AI-generated content may be incorrect.">
            <a:extLst>
              <a:ext uri="{FF2B5EF4-FFF2-40B4-BE49-F238E27FC236}">
                <a16:creationId xmlns:a16="http://schemas.microsoft.com/office/drawing/2014/main" id="{A0C348E9-FE9A-F2E0-8067-F7F302D5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36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rown on a table&#10;&#10;AI-generated content may be incorrect.">
            <a:extLst>
              <a:ext uri="{FF2B5EF4-FFF2-40B4-BE49-F238E27FC236}">
                <a16:creationId xmlns:a16="http://schemas.microsoft.com/office/drawing/2014/main" id="{EC71C9D7-2BFC-3174-2911-C2735DFE2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99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one path with a sunset behind it&#10;&#10;AI-generated content may be incorrect.">
            <a:extLst>
              <a:ext uri="{FF2B5EF4-FFF2-40B4-BE49-F238E27FC236}">
                <a16:creationId xmlns:a16="http://schemas.microsoft.com/office/drawing/2014/main" id="{50223C19-C431-A991-086D-E0CC1C68D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18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ext on a brown background&#10;&#10;AI-generated content may be incorrect.">
            <a:extLst>
              <a:ext uri="{FF2B5EF4-FFF2-40B4-BE49-F238E27FC236}">
                <a16:creationId xmlns:a16="http://schemas.microsoft.com/office/drawing/2014/main" id="{51363A7C-F92C-8874-F22A-AFB2A1DB5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60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one path with text overlay&#10;&#10;AI-generated content may be incorrect.">
            <a:extLst>
              <a:ext uri="{FF2B5EF4-FFF2-40B4-BE49-F238E27FC236}">
                <a16:creationId xmlns:a16="http://schemas.microsoft.com/office/drawing/2014/main" id="{4E9E7AE2-CA4A-F3A0-FD89-1655A3151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47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on a road with a sunset behind him&#10;&#10;AI-generated content may be incorrect.">
            <a:extLst>
              <a:ext uri="{FF2B5EF4-FFF2-40B4-BE49-F238E27FC236}">
                <a16:creationId xmlns:a16="http://schemas.microsoft.com/office/drawing/2014/main" id="{CC1FFB6A-38C1-976E-E05D-524FBEFE0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01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unset over a mountain&#10;&#10;AI-generated content may be incorrect.">
            <a:extLst>
              <a:ext uri="{FF2B5EF4-FFF2-40B4-BE49-F238E27FC236}">
                <a16:creationId xmlns:a16="http://schemas.microsoft.com/office/drawing/2014/main" id="{54E98085-8FB1-4245-18FE-2DA91A417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29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one path with a sunset behind it&#10;&#10;AI-generated content may be incorrect.">
            <a:extLst>
              <a:ext uri="{FF2B5EF4-FFF2-40B4-BE49-F238E27FC236}">
                <a16:creationId xmlns:a16="http://schemas.microsoft.com/office/drawing/2014/main" id="{B418394D-A1DE-E52E-B1A2-847DD45EB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00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person on a mountain&#10;&#10;AI-generated content may be incorrect.">
            <a:extLst>
              <a:ext uri="{FF2B5EF4-FFF2-40B4-BE49-F238E27FC236}">
                <a16:creationId xmlns:a16="http://schemas.microsoft.com/office/drawing/2014/main" id="{846289B9-D5BE-41F6-A214-196EA4839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8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4</cp:revision>
  <dcterms:created xsi:type="dcterms:W3CDTF">2026-04-30T01:04:24Z</dcterms:created>
  <dcterms:modified xsi:type="dcterms:W3CDTF">2026-04-30T01:14:29Z</dcterms:modified>
</cp:coreProperties>
</file>